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3" r:id="rId8"/>
    <p:sldId id="332" r:id="rId9"/>
    <p:sldId id="334" r:id="rId10"/>
    <p:sldId id="298" r:id="rId11"/>
    <p:sldId id="262" r:id="rId12"/>
    <p:sldId id="335" r:id="rId13"/>
    <p:sldId id="336" r:id="rId14"/>
    <p:sldId id="337" r:id="rId15"/>
    <p:sldId id="338" r:id="rId16"/>
    <p:sldId id="263" r:id="rId17"/>
    <p:sldId id="299" r:id="rId18"/>
    <p:sldId id="302" r:id="rId19"/>
    <p:sldId id="264" r:id="rId20"/>
    <p:sldId id="266" r:id="rId21"/>
    <p:sldId id="339" r:id="rId22"/>
    <p:sldId id="265" r:id="rId23"/>
    <p:sldId id="340" r:id="rId24"/>
    <p:sldId id="276" r:id="rId25"/>
    <p:sldId id="341" r:id="rId26"/>
    <p:sldId id="303" r:id="rId27"/>
    <p:sldId id="342" r:id="rId28"/>
    <p:sldId id="293" r:id="rId29"/>
    <p:sldId id="343" r:id="rId30"/>
    <p:sldId id="277" r:id="rId31"/>
    <p:sldId id="284" r:id="rId32"/>
    <p:sldId id="269" r:id="rId33"/>
    <p:sldId id="304" r:id="rId34"/>
    <p:sldId id="305" r:id="rId35"/>
    <p:sldId id="307" r:id="rId36"/>
    <p:sldId id="306" r:id="rId37"/>
    <p:sldId id="308" r:id="rId38"/>
    <p:sldId id="345" r:id="rId39"/>
    <p:sldId id="270" r:id="rId40"/>
    <p:sldId id="309" r:id="rId41"/>
    <p:sldId id="310" r:id="rId42"/>
    <p:sldId id="311" r:id="rId43"/>
    <p:sldId id="312" r:id="rId44"/>
    <p:sldId id="314" r:id="rId45"/>
    <p:sldId id="313" r:id="rId46"/>
    <p:sldId id="315" r:id="rId47"/>
    <p:sldId id="316" r:id="rId48"/>
    <p:sldId id="317" r:id="rId49"/>
    <p:sldId id="294" r:id="rId50"/>
    <p:sldId id="296" r:id="rId51"/>
    <p:sldId id="318" r:id="rId52"/>
    <p:sldId id="319" r:id="rId53"/>
    <p:sldId id="321" r:id="rId54"/>
    <p:sldId id="322" r:id="rId55"/>
    <p:sldId id="323" r:id="rId56"/>
    <p:sldId id="324" r:id="rId57"/>
    <p:sldId id="288" r:id="rId58"/>
    <p:sldId id="289" r:id="rId59"/>
    <p:sldId id="320" r:id="rId60"/>
    <p:sldId id="274" r:id="rId61"/>
    <p:sldId id="34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6877E-FE94-4C4C-B731-53BDB67E50E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495B992B-6821-4711-A49A-34FB635BE785}">
      <dgm:prSet/>
      <dgm:spPr/>
      <dgm:t>
        <a:bodyPr/>
        <a:lstStyle/>
        <a:p>
          <a:r>
            <a:rPr lang="en-US" dirty="0"/>
            <a:t>Identify Data Sources            </a:t>
          </a:r>
          <a:endParaRPr lang="en-IN" dirty="0"/>
        </a:p>
      </dgm:t>
    </dgm:pt>
    <dgm:pt modelId="{8D99BAEB-F910-44A6-A58B-88562CB8E94D}" type="parTrans" cxnId="{92542747-D260-4685-9DEF-557C35627532}">
      <dgm:prSet/>
      <dgm:spPr/>
      <dgm:t>
        <a:bodyPr/>
        <a:lstStyle/>
        <a:p>
          <a:endParaRPr lang="en-IN"/>
        </a:p>
      </dgm:t>
    </dgm:pt>
    <dgm:pt modelId="{01C034DD-70F0-4651-AB24-26EF087797B8}" type="sibTrans" cxnId="{92542747-D260-4685-9DEF-557C35627532}">
      <dgm:prSet/>
      <dgm:spPr/>
      <dgm:t>
        <a:bodyPr/>
        <a:lstStyle/>
        <a:p>
          <a:endParaRPr lang="en-IN"/>
        </a:p>
      </dgm:t>
    </dgm:pt>
    <dgm:pt modelId="{DA56E11B-874F-4EB9-A1B2-72B093404C71}">
      <dgm:prSet/>
      <dgm:spPr/>
      <dgm:t>
        <a:bodyPr/>
        <a:lstStyle/>
        <a:p>
          <a:r>
            <a:rPr lang="en-US"/>
            <a:t>- CSV Files         </a:t>
          </a:r>
          <a:endParaRPr lang="en-IN"/>
        </a:p>
      </dgm:t>
    </dgm:pt>
    <dgm:pt modelId="{92A3A3CB-3795-4AAD-8E74-B288D9BEDE16}" type="parTrans" cxnId="{020566A4-3B29-426C-97F4-B2A7EE61C801}">
      <dgm:prSet/>
      <dgm:spPr/>
      <dgm:t>
        <a:bodyPr/>
        <a:lstStyle/>
        <a:p>
          <a:endParaRPr lang="en-IN"/>
        </a:p>
      </dgm:t>
    </dgm:pt>
    <dgm:pt modelId="{4F69B9DC-D87A-46A5-8619-D0ADD78278A1}" type="sibTrans" cxnId="{020566A4-3B29-426C-97F4-B2A7EE61C801}">
      <dgm:prSet/>
      <dgm:spPr/>
      <dgm:t>
        <a:bodyPr/>
        <a:lstStyle/>
        <a:p>
          <a:endParaRPr lang="en-IN"/>
        </a:p>
      </dgm:t>
    </dgm:pt>
    <dgm:pt modelId="{DED521B3-D617-492B-B796-108AF31D2D4D}">
      <dgm:prSet/>
      <dgm:spPr/>
      <dgm:t>
        <a:bodyPr/>
        <a:lstStyle/>
        <a:p>
          <a:r>
            <a:rPr lang="en-US"/>
            <a:t>- APIs              </a:t>
          </a:r>
          <a:endParaRPr lang="en-IN"/>
        </a:p>
      </dgm:t>
    </dgm:pt>
    <dgm:pt modelId="{AAE0093B-A4C3-4AB3-8B1E-21557D4A32A9}" type="parTrans" cxnId="{E3823243-F72B-4128-9631-B1AE543324B3}">
      <dgm:prSet/>
      <dgm:spPr/>
      <dgm:t>
        <a:bodyPr/>
        <a:lstStyle/>
        <a:p>
          <a:endParaRPr lang="en-IN"/>
        </a:p>
      </dgm:t>
    </dgm:pt>
    <dgm:pt modelId="{A5FC20CC-1F70-4031-97DA-01B2D04F450D}" type="sibTrans" cxnId="{E3823243-F72B-4128-9631-B1AE543324B3}">
      <dgm:prSet/>
      <dgm:spPr/>
      <dgm:t>
        <a:bodyPr/>
        <a:lstStyle/>
        <a:p>
          <a:endParaRPr lang="en-IN"/>
        </a:p>
      </dgm:t>
    </dgm:pt>
    <dgm:pt modelId="{7B87FFED-7706-4123-8ADD-608835B52E3E}">
      <dgm:prSet/>
      <dgm:spPr/>
      <dgm:t>
        <a:bodyPr/>
        <a:lstStyle/>
        <a:p>
          <a:r>
            <a:rPr lang="en-US"/>
            <a:t>Data Import        </a:t>
          </a:r>
          <a:endParaRPr lang="en-IN"/>
        </a:p>
      </dgm:t>
    </dgm:pt>
    <dgm:pt modelId="{281DD724-8F4D-48CC-AC63-4D5A445731A1}" type="parTrans" cxnId="{14B6D024-CCCC-4D31-8341-F40A4AA6F71A}">
      <dgm:prSet/>
      <dgm:spPr/>
      <dgm:t>
        <a:bodyPr/>
        <a:lstStyle/>
        <a:p>
          <a:endParaRPr lang="en-IN"/>
        </a:p>
      </dgm:t>
    </dgm:pt>
    <dgm:pt modelId="{E05759D2-A724-4ECA-B02A-E8D9DECE5F83}" type="sibTrans" cxnId="{14B6D024-CCCC-4D31-8341-F40A4AA6F71A}">
      <dgm:prSet/>
      <dgm:spPr/>
      <dgm:t>
        <a:bodyPr/>
        <a:lstStyle/>
        <a:p>
          <a:endParaRPr lang="en-IN"/>
        </a:p>
      </dgm:t>
    </dgm:pt>
    <dgm:pt modelId="{1C66318E-6C60-48D9-B4C6-1741B53A9FF8}">
      <dgm:prSet/>
      <dgm:spPr/>
      <dgm:t>
        <a:bodyPr/>
        <a:lstStyle/>
        <a:p>
          <a:r>
            <a:rPr lang="en-US"/>
            <a:t>- Read CSV files    </a:t>
          </a:r>
          <a:endParaRPr lang="en-IN"/>
        </a:p>
      </dgm:t>
    </dgm:pt>
    <dgm:pt modelId="{F3DA1FCC-0EF3-4E40-B17C-5B85F1717D16}" type="parTrans" cxnId="{26C36DF1-631B-4D8A-B06D-9914DABB3743}">
      <dgm:prSet/>
      <dgm:spPr/>
      <dgm:t>
        <a:bodyPr/>
        <a:lstStyle/>
        <a:p>
          <a:endParaRPr lang="en-IN"/>
        </a:p>
      </dgm:t>
    </dgm:pt>
    <dgm:pt modelId="{E18F6AAE-3931-40A2-AA26-CB290FC67D72}" type="sibTrans" cxnId="{26C36DF1-631B-4D8A-B06D-9914DABB3743}">
      <dgm:prSet/>
      <dgm:spPr/>
      <dgm:t>
        <a:bodyPr/>
        <a:lstStyle/>
        <a:p>
          <a:endParaRPr lang="en-IN"/>
        </a:p>
      </dgm:t>
    </dgm:pt>
    <dgm:pt modelId="{6C9FEB5E-7BB9-4A88-B80E-30E7DF2885DD}">
      <dgm:prSet/>
      <dgm:spPr/>
      <dgm:t>
        <a:bodyPr/>
        <a:lstStyle/>
        <a:p>
          <a:r>
            <a:rPr lang="en-US"/>
            <a:t>- Use pandas        </a:t>
          </a:r>
          <a:endParaRPr lang="en-IN"/>
        </a:p>
      </dgm:t>
    </dgm:pt>
    <dgm:pt modelId="{B45D8146-CAC6-4B8A-89FA-30792E04BCA9}" type="parTrans" cxnId="{03A05447-FCEB-481E-A9A6-8C0029B079B5}">
      <dgm:prSet/>
      <dgm:spPr/>
      <dgm:t>
        <a:bodyPr/>
        <a:lstStyle/>
        <a:p>
          <a:endParaRPr lang="en-IN"/>
        </a:p>
      </dgm:t>
    </dgm:pt>
    <dgm:pt modelId="{4D20ABC6-B121-4C9E-969C-15C9512B6FA5}" type="sibTrans" cxnId="{03A05447-FCEB-481E-A9A6-8C0029B079B5}">
      <dgm:prSet/>
      <dgm:spPr/>
      <dgm:t>
        <a:bodyPr/>
        <a:lstStyle/>
        <a:p>
          <a:endParaRPr lang="en-IN"/>
        </a:p>
      </dgm:t>
    </dgm:pt>
    <dgm:pt modelId="{1EB4C0BA-CC12-4144-BBC0-87890A9DCE2E}">
      <dgm:prSet/>
      <dgm:spPr/>
      <dgm:t>
        <a:bodyPr/>
        <a:lstStyle/>
        <a:p>
          <a:r>
            <a:rPr lang="en-US"/>
            <a:t>Data Validation    </a:t>
          </a:r>
          <a:endParaRPr lang="en-IN"/>
        </a:p>
      </dgm:t>
    </dgm:pt>
    <dgm:pt modelId="{E80F7CF5-042E-4685-B4AC-1D1778577DFF}" type="parTrans" cxnId="{71FDD77F-2095-4D24-A33A-7F8A48C2CE0C}">
      <dgm:prSet/>
      <dgm:spPr/>
      <dgm:t>
        <a:bodyPr/>
        <a:lstStyle/>
        <a:p>
          <a:endParaRPr lang="en-IN"/>
        </a:p>
      </dgm:t>
    </dgm:pt>
    <dgm:pt modelId="{C7D47A7A-8CB9-4B1C-942D-0B5A259C572B}" type="sibTrans" cxnId="{71FDD77F-2095-4D24-A33A-7F8A48C2CE0C}">
      <dgm:prSet/>
      <dgm:spPr/>
      <dgm:t>
        <a:bodyPr/>
        <a:lstStyle/>
        <a:p>
          <a:endParaRPr lang="en-IN"/>
        </a:p>
      </dgm:t>
    </dgm:pt>
    <dgm:pt modelId="{5182D701-2797-4C95-BA4E-8FF9A9B3C3A2}">
      <dgm:prSet/>
      <dgm:spPr/>
      <dgm:t>
        <a:bodyPr/>
        <a:lstStyle/>
        <a:p>
          <a:r>
            <a:rPr lang="en-US"/>
            <a:t>- Check integrity    </a:t>
          </a:r>
          <a:endParaRPr lang="en-IN"/>
        </a:p>
      </dgm:t>
    </dgm:pt>
    <dgm:pt modelId="{613FA453-5C68-4D73-A502-C691D571EE8D}" type="parTrans" cxnId="{E6FAFA55-1B72-4863-A890-BADCEB726ED5}">
      <dgm:prSet/>
      <dgm:spPr/>
      <dgm:t>
        <a:bodyPr/>
        <a:lstStyle/>
        <a:p>
          <a:endParaRPr lang="en-IN"/>
        </a:p>
      </dgm:t>
    </dgm:pt>
    <dgm:pt modelId="{A8E2ECEC-1154-4FF0-B5E4-E15998CEBDAC}" type="sibTrans" cxnId="{E6FAFA55-1B72-4863-A890-BADCEB726ED5}">
      <dgm:prSet/>
      <dgm:spPr/>
      <dgm:t>
        <a:bodyPr/>
        <a:lstStyle/>
        <a:p>
          <a:endParaRPr lang="en-IN"/>
        </a:p>
      </dgm:t>
    </dgm:pt>
    <dgm:pt modelId="{5198198C-3B0A-4D6F-B03A-BCBD6EDD2DFB}">
      <dgm:prSet/>
      <dgm:spPr/>
      <dgm:t>
        <a:bodyPr/>
        <a:lstStyle/>
        <a:p>
          <a:r>
            <a:rPr lang="en-US"/>
            <a:t>- Identify missing   </a:t>
          </a:r>
          <a:endParaRPr lang="en-IN"/>
        </a:p>
      </dgm:t>
    </dgm:pt>
    <dgm:pt modelId="{384EF2F5-2971-434F-A297-DC4F09050288}" type="parTrans" cxnId="{11BD87FF-CCC6-4AB0-9E0D-226A36645B18}">
      <dgm:prSet/>
      <dgm:spPr/>
      <dgm:t>
        <a:bodyPr/>
        <a:lstStyle/>
        <a:p>
          <a:endParaRPr lang="en-IN"/>
        </a:p>
      </dgm:t>
    </dgm:pt>
    <dgm:pt modelId="{5AF03489-9B76-4490-B3C3-88A3F9726592}" type="sibTrans" cxnId="{11BD87FF-CCC6-4AB0-9E0D-226A36645B18}">
      <dgm:prSet/>
      <dgm:spPr/>
      <dgm:t>
        <a:bodyPr/>
        <a:lstStyle/>
        <a:p>
          <a:endParaRPr lang="en-IN"/>
        </a:p>
      </dgm:t>
    </dgm:pt>
    <dgm:pt modelId="{48FA6A75-71B4-4144-A7C1-64C810DF29EC}">
      <dgm:prSet/>
      <dgm:spPr/>
      <dgm:t>
        <a:bodyPr/>
        <a:lstStyle/>
        <a:p>
          <a:r>
            <a:rPr lang="en-US"/>
            <a:t>values             </a:t>
          </a:r>
          <a:endParaRPr lang="en-IN"/>
        </a:p>
      </dgm:t>
    </dgm:pt>
    <dgm:pt modelId="{98C0B98C-01BD-4FC3-86F4-3D0382BA20CC}" type="parTrans" cxnId="{BCCBD029-217A-4ED3-8A11-B8C1B0BADF1F}">
      <dgm:prSet/>
      <dgm:spPr/>
      <dgm:t>
        <a:bodyPr/>
        <a:lstStyle/>
        <a:p>
          <a:endParaRPr lang="en-IN"/>
        </a:p>
      </dgm:t>
    </dgm:pt>
    <dgm:pt modelId="{7CCABFD9-6D4A-4B3C-AE42-31836886EF67}" type="sibTrans" cxnId="{BCCBD029-217A-4ED3-8A11-B8C1B0BADF1F}">
      <dgm:prSet/>
      <dgm:spPr/>
      <dgm:t>
        <a:bodyPr/>
        <a:lstStyle/>
        <a:p>
          <a:endParaRPr lang="en-IN"/>
        </a:p>
      </dgm:t>
    </dgm:pt>
    <dgm:pt modelId="{E4B01686-7B18-424C-B0C0-457DA0055789}">
      <dgm:prSet/>
      <dgm:spPr/>
      <dgm:t>
        <a:bodyPr/>
        <a:lstStyle/>
        <a:p>
          <a:r>
            <a:rPr lang="en-US"/>
            <a:t>Data Cleaning      </a:t>
          </a:r>
          <a:endParaRPr lang="en-IN"/>
        </a:p>
      </dgm:t>
    </dgm:pt>
    <dgm:pt modelId="{7D642DB8-CFFF-4DB3-8BE1-97F582251608}" type="parTrans" cxnId="{40501E3E-158C-498F-B471-355CBCD1D491}">
      <dgm:prSet/>
      <dgm:spPr/>
      <dgm:t>
        <a:bodyPr/>
        <a:lstStyle/>
        <a:p>
          <a:endParaRPr lang="en-IN"/>
        </a:p>
      </dgm:t>
    </dgm:pt>
    <dgm:pt modelId="{701A3B6B-9A60-4D65-B9C9-D1140144C13A}" type="sibTrans" cxnId="{40501E3E-158C-498F-B471-355CBCD1D491}">
      <dgm:prSet/>
      <dgm:spPr/>
      <dgm:t>
        <a:bodyPr/>
        <a:lstStyle/>
        <a:p>
          <a:endParaRPr lang="en-IN"/>
        </a:p>
      </dgm:t>
    </dgm:pt>
    <dgm:pt modelId="{9997F7A0-4604-4CC0-804B-F481397E57E4}">
      <dgm:prSet/>
      <dgm:spPr/>
      <dgm:t>
        <a:bodyPr/>
        <a:lstStyle/>
        <a:p>
          <a:r>
            <a:rPr lang="en-US"/>
            <a:t>- Convert data types </a:t>
          </a:r>
          <a:endParaRPr lang="en-IN"/>
        </a:p>
      </dgm:t>
    </dgm:pt>
    <dgm:pt modelId="{7957295E-CA1F-4A66-91A4-B917E7A97D1D}" type="parTrans" cxnId="{10BC5258-3E91-4F99-BB36-DB2ED1347E45}">
      <dgm:prSet/>
      <dgm:spPr/>
      <dgm:t>
        <a:bodyPr/>
        <a:lstStyle/>
        <a:p>
          <a:endParaRPr lang="en-IN"/>
        </a:p>
      </dgm:t>
    </dgm:pt>
    <dgm:pt modelId="{5936164D-60FC-4619-9FA5-B49F07140FD4}" type="sibTrans" cxnId="{10BC5258-3E91-4F99-BB36-DB2ED1347E45}">
      <dgm:prSet/>
      <dgm:spPr/>
      <dgm:t>
        <a:bodyPr/>
        <a:lstStyle/>
        <a:p>
          <a:endParaRPr lang="en-IN"/>
        </a:p>
      </dgm:t>
    </dgm:pt>
    <dgm:pt modelId="{4DCC1686-AC98-446E-833C-8077CFEA23A5}">
      <dgm:prSet/>
      <dgm:spPr/>
      <dgm:t>
        <a:bodyPr/>
        <a:lstStyle/>
        <a:p>
          <a:r>
            <a:rPr lang="en-US"/>
            <a:t>- Remove duplicates  </a:t>
          </a:r>
          <a:endParaRPr lang="en-IN"/>
        </a:p>
      </dgm:t>
    </dgm:pt>
    <dgm:pt modelId="{059CE8D9-DD98-4FE2-B425-EFF2A4B90E30}" type="parTrans" cxnId="{0293F0DA-5C99-4191-B784-2597C6EDBA03}">
      <dgm:prSet/>
      <dgm:spPr/>
      <dgm:t>
        <a:bodyPr/>
        <a:lstStyle/>
        <a:p>
          <a:endParaRPr lang="en-IN"/>
        </a:p>
      </dgm:t>
    </dgm:pt>
    <dgm:pt modelId="{09D5A74A-2389-4764-BFF9-E14E6CBD8528}" type="sibTrans" cxnId="{0293F0DA-5C99-4191-B784-2597C6EDBA03}">
      <dgm:prSet/>
      <dgm:spPr/>
      <dgm:t>
        <a:bodyPr/>
        <a:lstStyle/>
        <a:p>
          <a:endParaRPr lang="en-IN"/>
        </a:p>
      </dgm:t>
    </dgm:pt>
    <dgm:pt modelId="{388E6F13-25AB-48CB-AFA6-CAC1BD7648CF}">
      <dgm:prSet/>
      <dgm:spPr/>
      <dgm:t>
        <a:bodyPr/>
        <a:lstStyle/>
        <a:p>
          <a:r>
            <a:rPr lang="en-US"/>
            <a:t>- Handle missing     </a:t>
          </a:r>
          <a:endParaRPr lang="en-IN"/>
        </a:p>
      </dgm:t>
    </dgm:pt>
    <dgm:pt modelId="{EBDAA5D3-B5B2-4841-9254-A7F57D7B5E51}" type="parTrans" cxnId="{D930AF47-A667-4BD6-9E71-8C40F8D96EFE}">
      <dgm:prSet/>
      <dgm:spPr/>
      <dgm:t>
        <a:bodyPr/>
        <a:lstStyle/>
        <a:p>
          <a:endParaRPr lang="en-IN"/>
        </a:p>
      </dgm:t>
    </dgm:pt>
    <dgm:pt modelId="{BDF40354-5096-4CD7-A594-CD90732AEF53}" type="sibTrans" cxnId="{D930AF47-A667-4BD6-9E71-8C40F8D96EFE}">
      <dgm:prSet/>
      <dgm:spPr/>
      <dgm:t>
        <a:bodyPr/>
        <a:lstStyle/>
        <a:p>
          <a:endParaRPr lang="en-IN"/>
        </a:p>
      </dgm:t>
    </dgm:pt>
    <dgm:pt modelId="{8ABAF3CD-7D07-4704-B921-76A89CD61904}">
      <dgm:prSet/>
      <dgm:spPr/>
      <dgm:t>
        <a:bodyPr/>
        <a:lstStyle/>
        <a:p>
          <a:r>
            <a:rPr lang="en-US"/>
            <a:t>values             </a:t>
          </a:r>
          <a:endParaRPr lang="en-IN"/>
        </a:p>
      </dgm:t>
    </dgm:pt>
    <dgm:pt modelId="{CDEE413A-DE25-4F7F-A433-409484DE71E4}" type="parTrans" cxnId="{F6F3BDD8-C3AC-4085-A3B8-149117B761DF}">
      <dgm:prSet/>
      <dgm:spPr/>
      <dgm:t>
        <a:bodyPr/>
        <a:lstStyle/>
        <a:p>
          <a:endParaRPr lang="en-IN"/>
        </a:p>
      </dgm:t>
    </dgm:pt>
    <dgm:pt modelId="{BE846950-931D-4B1E-8F38-ED07724F5224}" type="sibTrans" cxnId="{F6F3BDD8-C3AC-4085-A3B8-149117B761DF}">
      <dgm:prSet/>
      <dgm:spPr/>
      <dgm:t>
        <a:bodyPr/>
        <a:lstStyle/>
        <a:p>
          <a:endParaRPr lang="en-IN"/>
        </a:p>
      </dgm:t>
    </dgm:pt>
    <dgm:pt modelId="{4B69BBE3-495E-4050-A967-B4EFEFDB39EC}">
      <dgm:prSet/>
      <dgm:spPr/>
      <dgm:t>
        <a:bodyPr/>
        <a:lstStyle/>
        <a:p>
          <a:r>
            <a:rPr lang="en-US"/>
            <a:t>Data Storage       </a:t>
          </a:r>
          <a:endParaRPr lang="en-IN"/>
        </a:p>
      </dgm:t>
    </dgm:pt>
    <dgm:pt modelId="{B41E4093-63B4-441B-BA5A-BF1562F6D43C}" type="parTrans" cxnId="{6877FE05-441B-4B19-A16A-68D805C995F8}">
      <dgm:prSet/>
      <dgm:spPr/>
      <dgm:t>
        <a:bodyPr/>
        <a:lstStyle/>
        <a:p>
          <a:endParaRPr lang="en-IN"/>
        </a:p>
      </dgm:t>
    </dgm:pt>
    <dgm:pt modelId="{C7E9C310-C3F4-4360-8C3B-7DC176A765E6}" type="sibTrans" cxnId="{6877FE05-441B-4B19-A16A-68D805C995F8}">
      <dgm:prSet/>
      <dgm:spPr/>
      <dgm:t>
        <a:bodyPr/>
        <a:lstStyle/>
        <a:p>
          <a:endParaRPr lang="en-IN"/>
        </a:p>
      </dgm:t>
    </dgm:pt>
    <dgm:pt modelId="{4327C9EE-AEEA-4B8B-BA3B-60844638787B}">
      <dgm:prSet/>
      <dgm:spPr/>
      <dgm:t>
        <a:bodyPr/>
        <a:lstStyle/>
        <a:p>
          <a:r>
            <a:rPr lang="en-US"/>
            <a:t>- Store cleaned data </a:t>
          </a:r>
          <a:endParaRPr lang="en-IN"/>
        </a:p>
      </dgm:t>
    </dgm:pt>
    <dgm:pt modelId="{C158C275-7816-4428-B11E-65ADEB0D4855}" type="parTrans" cxnId="{FC880D23-AC59-471C-9272-7DD10EBBE4ED}">
      <dgm:prSet/>
      <dgm:spPr/>
      <dgm:t>
        <a:bodyPr/>
        <a:lstStyle/>
        <a:p>
          <a:endParaRPr lang="en-IN"/>
        </a:p>
      </dgm:t>
    </dgm:pt>
    <dgm:pt modelId="{1430F4C0-EB84-43FD-B2BC-CAA6E751055E}" type="sibTrans" cxnId="{FC880D23-AC59-471C-9272-7DD10EBBE4ED}">
      <dgm:prSet/>
      <dgm:spPr/>
      <dgm:t>
        <a:bodyPr/>
        <a:lstStyle/>
        <a:p>
          <a:endParaRPr lang="en-IN"/>
        </a:p>
      </dgm:t>
    </dgm:pt>
    <dgm:pt modelId="{1CAD6E16-F22D-4142-B2CE-1A2CF59CAADE}">
      <dgm:prSet/>
      <dgm:spPr/>
      <dgm:t>
        <a:bodyPr/>
        <a:lstStyle/>
        <a:p>
          <a:r>
            <a:rPr lang="en-US"/>
            <a:t>for analysis </a:t>
          </a:r>
          <a:endParaRPr lang="en-IN"/>
        </a:p>
      </dgm:t>
    </dgm:pt>
    <dgm:pt modelId="{D351AC9F-6B90-46AC-B2DE-5917A66B72F8}" type="parTrans" cxnId="{6B37036C-17EC-4C16-B740-9F6438A4E857}">
      <dgm:prSet/>
      <dgm:spPr/>
      <dgm:t>
        <a:bodyPr/>
        <a:lstStyle/>
        <a:p>
          <a:endParaRPr lang="en-IN"/>
        </a:p>
      </dgm:t>
    </dgm:pt>
    <dgm:pt modelId="{DF9D8F48-A69D-4D10-8D5A-97EFC5325BDB}" type="sibTrans" cxnId="{6B37036C-17EC-4C16-B740-9F6438A4E857}">
      <dgm:prSet/>
      <dgm:spPr/>
      <dgm:t>
        <a:bodyPr/>
        <a:lstStyle/>
        <a:p>
          <a:endParaRPr lang="en-IN"/>
        </a:p>
      </dgm:t>
    </dgm:pt>
    <dgm:pt modelId="{16CCA06B-7660-4C38-9ADE-42BADE424648}" type="pres">
      <dgm:prSet presAssocID="{3106877E-FE94-4C4C-B731-53BDB67E50EE}" presName="Name0" presStyleCnt="0">
        <dgm:presLayoutVars>
          <dgm:dir/>
          <dgm:resizeHandles val="exact"/>
        </dgm:presLayoutVars>
      </dgm:prSet>
      <dgm:spPr/>
    </dgm:pt>
    <dgm:pt modelId="{BB1FB2B3-8AA9-4A5A-BB57-931BA493663E}" type="pres">
      <dgm:prSet presAssocID="{495B992B-6821-4711-A49A-34FB635BE785}" presName="node" presStyleLbl="node1" presStyleIdx="0" presStyleCnt="5">
        <dgm:presLayoutVars>
          <dgm:bulletEnabled val="1"/>
        </dgm:presLayoutVars>
      </dgm:prSet>
      <dgm:spPr/>
    </dgm:pt>
    <dgm:pt modelId="{9728B832-2B2E-4754-A230-18310933C089}" type="pres">
      <dgm:prSet presAssocID="{01C034DD-70F0-4651-AB24-26EF087797B8}" presName="sibTrans" presStyleLbl="sibTrans2D1" presStyleIdx="0" presStyleCnt="4"/>
      <dgm:spPr/>
    </dgm:pt>
    <dgm:pt modelId="{A14BD63F-8890-4842-B4CF-490D7CD1E5C0}" type="pres">
      <dgm:prSet presAssocID="{01C034DD-70F0-4651-AB24-26EF087797B8}" presName="connectorText" presStyleLbl="sibTrans2D1" presStyleIdx="0" presStyleCnt="4"/>
      <dgm:spPr/>
    </dgm:pt>
    <dgm:pt modelId="{D949095B-EEE6-4A35-971B-CED3285D714B}" type="pres">
      <dgm:prSet presAssocID="{7B87FFED-7706-4123-8ADD-608835B52E3E}" presName="node" presStyleLbl="node1" presStyleIdx="1" presStyleCnt="5">
        <dgm:presLayoutVars>
          <dgm:bulletEnabled val="1"/>
        </dgm:presLayoutVars>
      </dgm:prSet>
      <dgm:spPr/>
    </dgm:pt>
    <dgm:pt modelId="{28A89407-2243-4CA1-8DA6-F93BA88F43A8}" type="pres">
      <dgm:prSet presAssocID="{E05759D2-A724-4ECA-B02A-E8D9DECE5F83}" presName="sibTrans" presStyleLbl="sibTrans2D1" presStyleIdx="1" presStyleCnt="4"/>
      <dgm:spPr/>
    </dgm:pt>
    <dgm:pt modelId="{5F0575FF-73F0-4A08-B60A-38B9C8080C7E}" type="pres">
      <dgm:prSet presAssocID="{E05759D2-A724-4ECA-B02A-E8D9DECE5F83}" presName="connectorText" presStyleLbl="sibTrans2D1" presStyleIdx="1" presStyleCnt="4"/>
      <dgm:spPr/>
    </dgm:pt>
    <dgm:pt modelId="{EF379D05-4B1D-43AE-99A1-101A44BEADAE}" type="pres">
      <dgm:prSet presAssocID="{1EB4C0BA-CC12-4144-BBC0-87890A9DCE2E}" presName="node" presStyleLbl="node1" presStyleIdx="2" presStyleCnt="5">
        <dgm:presLayoutVars>
          <dgm:bulletEnabled val="1"/>
        </dgm:presLayoutVars>
      </dgm:prSet>
      <dgm:spPr/>
    </dgm:pt>
    <dgm:pt modelId="{BD2CAC65-43F5-48AC-BDDB-FC4E0213271F}" type="pres">
      <dgm:prSet presAssocID="{C7D47A7A-8CB9-4B1C-942D-0B5A259C572B}" presName="sibTrans" presStyleLbl="sibTrans2D1" presStyleIdx="2" presStyleCnt="4"/>
      <dgm:spPr/>
    </dgm:pt>
    <dgm:pt modelId="{AEC7D4A7-6A02-4B0A-A40C-7F72289ADE1E}" type="pres">
      <dgm:prSet presAssocID="{C7D47A7A-8CB9-4B1C-942D-0B5A259C572B}" presName="connectorText" presStyleLbl="sibTrans2D1" presStyleIdx="2" presStyleCnt="4"/>
      <dgm:spPr/>
    </dgm:pt>
    <dgm:pt modelId="{7F03925B-D2FE-4F56-B396-65F85471112F}" type="pres">
      <dgm:prSet presAssocID="{E4B01686-7B18-424C-B0C0-457DA0055789}" presName="node" presStyleLbl="node1" presStyleIdx="3" presStyleCnt="5">
        <dgm:presLayoutVars>
          <dgm:bulletEnabled val="1"/>
        </dgm:presLayoutVars>
      </dgm:prSet>
      <dgm:spPr/>
    </dgm:pt>
    <dgm:pt modelId="{BFEAEE53-3BD9-4809-BFA6-2408A403F95E}" type="pres">
      <dgm:prSet presAssocID="{701A3B6B-9A60-4D65-B9C9-D1140144C13A}" presName="sibTrans" presStyleLbl="sibTrans2D1" presStyleIdx="3" presStyleCnt="4"/>
      <dgm:spPr/>
    </dgm:pt>
    <dgm:pt modelId="{7CDDF2A4-21B6-4E7F-B22F-F5864F815C2B}" type="pres">
      <dgm:prSet presAssocID="{701A3B6B-9A60-4D65-B9C9-D1140144C13A}" presName="connectorText" presStyleLbl="sibTrans2D1" presStyleIdx="3" presStyleCnt="4"/>
      <dgm:spPr/>
    </dgm:pt>
    <dgm:pt modelId="{667B930F-62F3-4799-A989-BBFD8D50BDD7}" type="pres">
      <dgm:prSet presAssocID="{4B69BBE3-495E-4050-A967-B4EFEFDB39EC}" presName="node" presStyleLbl="node1" presStyleIdx="4" presStyleCnt="5">
        <dgm:presLayoutVars>
          <dgm:bulletEnabled val="1"/>
        </dgm:presLayoutVars>
      </dgm:prSet>
      <dgm:spPr/>
    </dgm:pt>
  </dgm:ptLst>
  <dgm:cxnLst>
    <dgm:cxn modelId="{6877FE05-441B-4B19-A16A-68D805C995F8}" srcId="{3106877E-FE94-4C4C-B731-53BDB67E50EE}" destId="{4B69BBE3-495E-4050-A967-B4EFEFDB39EC}" srcOrd="4" destOrd="0" parTransId="{B41E4093-63B4-441B-BA5A-BF1562F6D43C}" sibTransId="{C7E9C310-C3F4-4360-8C3B-7DC176A765E6}"/>
    <dgm:cxn modelId="{CCBD6F12-8F66-4FCE-A0CE-F3870B4E3DB4}" type="presOf" srcId="{E05759D2-A724-4ECA-B02A-E8D9DECE5F83}" destId="{5F0575FF-73F0-4A08-B60A-38B9C8080C7E}" srcOrd="1" destOrd="0" presId="urn:microsoft.com/office/officeart/2005/8/layout/process1"/>
    <dgm:cxn modelId="{6383AB1D-C37B-485E-9635-3120426648AE}" type="presOf" srcId="{DED521B3-D617-492B-B796-108AF31D2D4D}" destId="{BB1FB2B3-8AA9-4A5A-BB57-931BA493663E}" srcOrd="0" destOrd="2" presId="urn:microsoft.com/office/officeart/2005/8/layout/process1"/>
    <dgm:cxn modelId="{FC880D23-AC59-471C-9272-7DD10EBBE4ED}" srcId="{4B69BBE3-495E-4050-A967-B4EFEFDB39EC}" destId="{4327C9EE-AEEA-4B8B-BA3B-60844638787B}" srcOrd="0" destOrd="0" parTransId="{C158C275-7816-4428-B11E-65ADEB0D4855}" sibTransId="{1430F4C0-EB84-43FD-B2BC-CAA6E751055E}"/>
    <dgm:cxn modelId="{14B6D024-CCCC-4D31-8341-F40A4AA6F71A}" srcId="{3106877E-FE94-4C4C-B731-53BDB67E50EE}" destId="{7B87FFED-7706-4123-8ADD-608835B52E3E}" srcOrd="1" destOrd="0" parTransId="{281DD724-8F4D-48CC-AC63-4D5A445731A1}" sibTransId="{E05759D2-A724-4ECA-B02A-E8D9DECE5F83}"/>
    <dgm:cxn modelId="{BCCBD029-217A-4ED3-8A11-B8C1B0BADF1F}" srcId="{1EB4C0BA-CC12-4144-BBC0-87890A9DCE2E}" destId="{48FA6A75-71B4-4144-A7C1-64C810DF29EC}" srcOrd="2" destOrd="0" parTransId="{98C0B98C-01BD-4FC3-86F4-3D0382BA20CC}" sibTransId="{7CCABFD9-6D4A-4B3C-AE42-31836886EF67}"/>
    <dgm:cxn modelId="{0CCF852E-721A-4571-A672-65A0AD7C9644}" type="presOf" srcId="{C7D47A7A-8CB9-4B1C-942D-0B5A259C572B}" destId="{AEC7D4A7-6A02-4B0A-A40C-7F72289ADE1E}" srcOrd="1" destOrd="0" presId="urn:microsoft.com/office/officeart/2005/8/layout/process1"/>
    <dgm:cxn modelId="{42BFCA32-EF37-46F1-A50E-0009B820C2C5}" type="presOf" srcId="{C7D47A7A-8CB9-4B1C-942D-0B5A259C572B}" destId="{BD2CAC65-43F5-48AC-BDDB-FC4E0213271F}" srcOrd="0" destOrd="0" presId="urn:microsoft.com/office/officeart/2005/8/layout/process1"/>
    <dgm:cxn modelId="{40501E3E-158C-498F-B471-355CBCD1D491}" srcId="{3106877E-FE94-4C4C-B731-53BDB67E50EE}" destId="{E4B01686-7B18-424C-B0C0-457DA0055789}" srcOrd="3" destOrd="0" parTransId="{7D642DB8-CFFF-4DB3-8BE1-97F582251608}" sibTransId="{701A3B6B-9A60-4D65-B9C9-D1140144C13A}"/>
    <dgm:cxn modelId="{DECCC561-35C7-459D-BEEA-933E679B91C7}" type="presOf" srcId="{3106877E-FE94-4C4C-B731-53BDB67E50EE}" destId="{16CCA06B-7660-4C38-9ADE-42BADE424648}" srcOrd="0" destOrd="0" presId="urn:microsoft.com/office/officeart/2005/8/layout/process1"/>
    <dgm:cxn modelId="{AEB7FE41-EC91-4342-B1AB-2D644849A904}" type="presOf" srcId="{01C034DD-70F0-4651-AB24-26EF087797B8}" destId="{A14BD63F-8890-4842-B4CF-490D7CD1E5C0}" srcOrd="1" destOrd="0" presId="urn:microsoft.com/office/officeart/2005/8/layout/process1"/>
    <dgm:cxn modelId="{E3823243-F72B-4128-9631-B1AE543324B3}" srcId="{495B992B-6821-4711-A49A-34FB635BE785}" destId="{DED521B3-D617-492B-B796-108AF31D2D4D}" srcOrd="1" destOrd="0" parTransId="{AAE0093B-A4C3-4AB3-8B1E-21557D4A32A9}" sibTransId="{A5FC20CC-1F70-4031-97DA-01B2D04F450D}"/>
    <dgm:cxn modelId="{92542747-D260-4685-9DEF-557C35627532}" srcId="{3106877E-FE94-4C4C-B731-53BDB67E50EE}" destId="{495B992B-6821-4711-A49A-34FB635BE785}" srcOrd="0" destOrd="0" parTransId="{8D99BAEB-F910-44A6-A58B-88562CB8E94D}" sibTransId="{01C034DD-70F0-4651-AB24-26EF087797B8}"/>
    <dgm:cxn modelId="{03A05447-FCEB-481E-A9A6-8C0029B079B5}" srcId="{7B87FFED-7706-4123-8ADD-608835B52E3E}" destId="{6C9FEB5E-7BB9-4A88-B80E-30E7DF2885DD}" srcOrd="1" destOrd="0" parTransId="{B45D8146-CAC6-4B8A-89FA-30792E04BCA9}" sibTransId="{4D20ABC6-B121-4C9E-969C-15C9512B6FA5}"/>
    <dgm:cxn modelId="{D930AF47-A667-4BD6-9E71-8C40F8D96EFE}" srcId="{E4B01686-7B18-424C-B0C0-457DA0055789}" destId="{388E6F13-25AB-48CB-AFA6-CAC1BD7648CF}" srcOrd="2" destOrd="0" parTransId="{EBDAA5D3-B5B2-4841-9254-A7F57D7B5E51}" sibTransId="{BDF40354-5096-4CD7-A594-CD90732AEF53}"/>
    <dgm:cxn modelId="{6B37036C-17EC-4C16-B740-9F6438A4E857}" srcId="{4B69BBE3-495E-4050-A967-B4EFEFDB39EC}" destId="{1CAD6E16-F22D-4142-B2CE-1A2CF59CAADE}" srcOrd="1" destOrd="0" parTransId="{D351AC9F-6B90-46AC-B2DE-5917A66B72F8}" sibTransId="{DF9D8F48-A69D-4D10-8D5A-97EFC5325BDB}"/>
    <dgm:cxn modelId="{C3DB7F52-BA38-449B-BBF2-89E311983FFA}" type="presOf" srcId="{701A3B6B-9A60-4D65-B9C9-D1140144C13A}" destId="{7CDDF2A4-21B6-4E7F-B22F-F5864F815C2B}" srcOrd="1" destOrd="0" presId="urn:microsoft.com/office/officeart/2005/8/layout/process1"/>
    <dgm:cxn modelId="{F3A07273-DE32-41EB-A124-64E7655F3F3B}" type="presOf" srcId="{DA56E11B-874F-4EB9-A1B2-72B093404C71}" destId="{BB1FB2B3-8AA9-4A5A-BB57-931BA493663E}" srcOrd="0" destOrd="1" presId="urn:microsoft.com/office/officeart/2005/8/layout/process1"/>
    <dgm:cxn modelId="{E6FAFA55-1B72-4863-A890-BADCEB726ED5}" srcId="{1EB4C0BA-CC12-4144-BBC0-87890A9DCE2E}" destId="{5182D701-2797-4C95-BA4E-8FF9A9B3C3A2}" srcOrd="0" destOrd="0" parTransId="{613FA453-5C68-4D73-A502-C691D571EE8D}" sibTransId="{A8E2ECEC-1154-4FF0-B5E4-E15998CEBDAC}"/>
    <dgm:cxn modelId="{10BC5258-3E91-4F99-BB36-DB2ED1347E45}" srcId="{E4B01686-7B18-424C-B0C0-457DA0055789}" destId="{9997F7A0-4604-4CC0-804B-F481397E57E4}" srcOrd="0" destOrd="0" parTransId="{7957295E-CA1F-4A66-91A4-B917E7A97D1D}" sibTransId="{5936164D-60FC-4619-9FA5-B49F07140FD4}"/>
    <dgm:cxn modelId="{E026EA58-1FB1-419D-9A3E-6FEB490B4928}" type="presOf" srcId="{E4B01686-7B18-424C-B0C0-457DA0055789}" destId="{7F03925B-D2FE-4F56-B396-65F85471112F}" srcOrd="0" destOrd="0" presId="urn:microsoft.com/office/officeart/2005/8/layout/process1"/>
    <dgm:cxn modelId="{CF4E1D59-D3B8-4A87-9331-230A4EE4A69E}" type="presOf" srcId="{495B992B-6821-4711-A49A-34FB635BE785}" destId="{BB1FB2B3-8AA9-4A5A-BB57-931BA493663E}" srcOrd="0" destOrd="0" presId="urn:microsoft.com/office/officeart/2005/8/layout/process1"/>
    <dgm:cxn modelId="{4A1E2A7F-BE3B-49A6-A27A-E6F62D1E8518}" type="presOf" srcId="{5198198C-3B0A-4D6F-B03A-BCBD6EDD2DFB}" destId="{EF379D05-4B1D-43AE-99A1-101A44BEADAE}" srcOrd="0" destOrd="2" presId="urn:microsoft.com/office/officeart/2005/8/layout/process1"/>
    <dgm:cxn modelId="{71FDD77F-2095-4D24-A33A-7F8A48C2CE0C}" srcId="{3106877E-FE94-4C4C-B731-53BDB67E50EE}" destId="{1EB4C0BA-CC12-4144-BBC0-87890A9DCE2E}" srcOrd="2" destOrd="0" parTransId="{E80F7CF5-042E-4685-B4AC-1D1778577DFF}" sibTransId="{C7D47A7A-8CB9-4B1C-942D-0B5A259C572B}"/>
    <dgm:cxn modelId="{FAAB4599-976A-427B-80CF-F786698F19A1}" type="presOf" srcId="{5182D701-2797-4C95-BA4E-8FF9A9B3C3A2}" destId="{EF379D05-4B1D-43AE-99A1-101A44BEADAE}" srcOrd="0" destOrd="1" presId="urn:microsoft.com/office/officeart/2005/8/layout/process1"/>
    <dgm:cxn modelId="{5ACF2EA3-66F1-480F-A219-2EAFC47CD423}" type="presOf" srcId="{01C034DD-70F0-4651-AB24-26EF087797B8}" destId="{9728B832-2B2E-4754-A230-18310933C089}" srcOrd="0" destOrd="0" presId="urn:microsoft.com/office/officeart/2005/8/layout/process1"/>
    <dgm:cxn modelId="{020566A4-3B29-426C-97F4-B2A7EE61C801}" srcId="{495B992B-6821-4711-A49A-34FB635BE785}" destId="{DA56E11B-874F-4EB9-A1B2-72B093404C71}" srcOrd="0" destOrd="0" parTransId="{92A3A3CB-3795-4AAD-8E74-B288D9BEDE16}" sibTransId="{4F69B9DC-D87A-46A5-8619-D0ADD78278A1}"/>
    <dgm:cxn modelId="{65440CB4-D80B-4134-8F62-BD0D0CF0E001}" type="presOf" srcId="{8ABAF3CD-7D07-4704-B921-76A89CD61904}" destId="{7F03925B-D2FE-4F56-B396-65F85471112F}" srcOrd="0" destOrd="4" presId="urn:microsoft.com/office/officeart/2005/8/layout/process1"/>
    <dgm:cxn modelId="{1F9954B6-D816-4C07-840C-EF1C97992BE8}" type="presOf" srcId="{6C9FEB5E-7BB9-4A88-B80E-30E7DF2885DD}" destId="{D949095B-EEE6-4A35-971B-CED3285D714B}" srcOrd="0" destOrd="2" presId="urn:microsoft.com/office/officeart/2005/8/layout/process1"/>
    <dgm:cxn modelId="{125D4DB9-288C-41B1-B57F-A5A1FA06CB25}" type="presOf" srcId="{48FA6A75-71B4-4144-A7C1-64C810DF29EC}" destId="{EF379D05-4B1D-43AE-99A1-101A44BEADAE}" srcOrd="0" destOrd="3" presId="urn:microsoft.com/office/officeart/2005/8/layout/process1"/>
    <dgm:cxn modelId="{0D2C25BA-A54F-4D4A-AA98-DBA74BFFCF84}" type="presOf" srcId="{4327C9EE-AEEA-4B8B-BA3B-60844638787B}" destId="{667B930F-62F3-4799-A989-BBFD8D50BDD7}" srcOrd="0" destOrd="1" presId="urn:microsoft.com/office/officeart/2005/8/layout/process1"/>
    <dgm:cxn modelId="{ED9854BE-966A-4852-A0C4-8756744B39AC}" type="presOf" srcId="{7B87FFED-7706-4123-8ADD-608835B52E3E}" destId="{D949095B-EEE6-4A35-971B-CED3285D714B}" srcOrd="0" destOrd="0" presId="urn:microsoft.com/office/officeart/2005/8/layout/process1"/>
    <dgm:cxn modelId="{5478E9BE-2CA6-4811-B3D6-C696E4B4DE3F}" type="presOf" srcId="{4DCC1686-AC98-446E-833C-8077CFEA23A5}" destId="{7F03925B-D2FE-4F56-B396-65F85471112F}" srcOrd="0" destOrd="2" presId="urn:microsoft.com/office/officeart/2005/8/layout/process1"/>
    <dgm:cxn modelId="{EDDB2AC3-428A-49B6-BE57-1752089A291B}" type="presOf" srcId="{388E6F13-25AB-48CB-AFA6-CAC1BD7648CF}" destId="{7F03925B-D2FE-4F56-B396-65F85471112F}" srcOrd="0" destOrd="3" presId="urn:microsoft.com/office/officeart/2005/8/layout/process1"/>
    <dgm:cxn modelId="{231095C3-0D4C-407C-A513-5956426D5C06}" type="presOf" srcId="{9997F7A0-4604-4CC0-804B-F481397E57E4}" destId="{7F03925B-D2FE-4F56-B396-65F85471112F}" srcOrd="0" destOrd="1" presId="urn:microsoft.com/office/officeart/2005/8/layout/process1"/>
    <dgm:cxn modelId="{EAEFA4C4-F307-40C1-B923-98510F420C3A}" type="presOf" srcId="{1EB4C0BA-CC12-4144-BBC0-87890A9DCE2E}" destId="{EF379D05-4B1D-43AE-99A1-101A44BEADAE}" srcOrd="0" destOrd="0" presId="urn:microsoft.com/office/officeart/2005/8/layout/process1"/>
    <dgm:cxn modelId="{0DC0BEC5-A1D6-4031-A954-76B5BD7EC5DB}" type="presOf" srcId="{1CAD6E16-F22D-4142-B2CE-1A2CF59CAADE}" destId="{667B930F-62F3-4799-A989-BBFD8D50BDD7}" srcOrd="0" destOrd="2" presId="urn:microsoft.com/office/officeart/2005/8/layout/process1"/>
    <dgm:cxn modelId="{0FE6FAC8-C813-4CF8-9F08-9ACAA9870718}" type="presOf" srcId="{E05759D2-A724-4ECA-B02A-E8D9DECE5F83}" destId="{28A89407-2243-4CA1-8DA6-F93BA88F43A8}" srcOrd="0" destOrd="0" presId="urn:microsoft.com/office/officeart/2005/8/layout/process1"/>
    <dgm:cxn modelId="{315E3AD4-D369-4589-84DD-B541FA8149B6}" type="presOf" srcId="{4B69BBE3-495E-4050-A967-B4EFEFDB39EC}" destId="{667B930F-62F3-4799-A989-BBFD8D50BDD7}" srcOrd="0" destOrd="0" presId="urn:microsoft.com/office/officeart/2005/8/layout/process1"/>
    <dgm:cxn modelId="{F6F3BDD8-C3AC-4085-A3B8-149117B761DF}" srcId="{E4B01686-7B18-424C-B0C0-457DA0055789}" destId="{8ABAF3CD-7D07-4704-B921-76A89CD61904}" srcOrd="3" destOrd="0" parTransId="{CDEE413A-DE25-4F7F-A433-409484DE71E4}" sibTransId="{BE846950-931D-4B1E-8F38-ED07724F5224}"/>
    <dgm:cxn modelId="{0293F0DA-5C99-4191-B784-2597C6EDBA03}" srcId="{E4B01686-7B18-424C-B0C0-457DA0055789}" destId="{4DCC1686-AC98-446E-833C-8077CFEA23A5}" srcOrd="1" destOrd="0" parTransId="{059CE8D9-DD98-4FE2-B425-EFF2A4B90E30}" sibTransId="{09D5A74A-2389-4764-BFF9-E14E6CBD8528}"/>
    <dgm:cxn modelId="{3502D3DB-8334-461F-90D2-24B79DBEDB5B}" type="presOf" srcId="{1C66318E-6C60-48D9-B4C6-1741B53A9FF8}" destId="{D949095B-EEE6-4A35-971B-CED3285D714B}" srcOrd="0" destOrd="1" presId="urn:microsoft.com/office/officeart/2005/8/layout/process1"/>
    <dgm:cxn modelId="{26C36DF1-631B-4D8A-B06D-9914DABB3743}" srcId="{7B87FFED-7706-4123-8ADD-608835B52E3E}" destId="{1C66318E-6C60-48D9-B4C6-1741B53A9FF8}" srcOrd="0" destOrd="0" parTransId="{F3DA1FCC-0EF3-4E40-B17C-5B85F1717D16}" sibTransId="{E18F6AAE-3931-40A2-AA26-CB290FC67D72}"/>
    <dgm:cxn modelId="{5C213DFB-AAD4-4248-93F1-A9E84214E6FC}" type="presOf" srcId="{701A3B6B-9A60-4D65-B9C9-D1140144C13A}" destId="{BFEAEE53-3BD9-4809-BFA6-2408A403F95E}" srcOrd="0" destOrd="0" presId="urn:microsoft.com/office/officeart/2005/8/layout/process1"/>
    <dgm:cxn modelId="{11BD87FF-CCC6-4AB0-9E0D-226A36645B18}" srcId="{1EB4C0BA-CC12-4144-BBC0-87890A9DCE2E}" destId="{5198198C-3B0A-4D6F-B03A-BCBD6EDD2DFB}" srcOrd="1" destOrd="0" parTransId="{384EF2F5-2971-434F-A297-DC4F09050288}" sibTransId="{5AF03489-9B76-4490-B3C3-88A3F9726592}"/>
    <dgm:cxn modelId="{4CAF6A6A-7000-40A2-B0E2-D626E1BDC1F3}" type="presParOf" srcId="{16CCA06B-7660-4C38-9ADE-42BADE424648}" destId="{BB1FB2B3-8AA9-4A5A-BB57-931BA493663E}" srcOrd="0" destOrd="0" presId="urn:microsoft.com/office/officeart/2005/8/layout/process1"/>
    <dgm:cxn modelId="{6459C65F-52FB-4046-B7F8-D91FC5067F7B}" type="presParOf" srcId="{16CCA06B-7660-4C38-9ADE-42BADE424648}" destId="{9728B832-2B2E-4754-A230-18310933C089}" srcOrd="1" destOrd="0" presId="urn:microsoft.com/office/officeart/2005/8/layout/process1"/>
    <dgm:cxn modelId="{673AD014-CDDD-440B-829C-948CD52F470B}" type="presParOf" srcId="{9728B832-2B2E-4754-A230-18310933C089}" destId="{A14BD63F-8890-4842-B4CF-490D7CD1E5C0}" srcOrd="0" destOrd="0" presId="urn:microsoft.com/office/officeart/2005/8/layout/process1"/>
    <dgm:cxn modelId="{46C7E1AB-4910-4886-B181-7F81B480BB90}" type="presParOf" srcId="{16CCA06B-7660-4C38-9ADE-42BADE424648}" destId="{D949095B-EEE6-4A35-971B-CED3285D714B}" srcOrd="2" destOrd="0" presId="urn:microsoft.com/office/officeart/2005/8/layout/process1"/>
    <dgm:cxn modelId="{B2D07DDC-4131-483F-A62D-306CA865263F}" type="presParOf" srcId="{16CCA06B-7660-4C38-9ADE-42BADE424648}" destId="{28A89407-2243-4CA1-8DA6-F93BA88F43A8}" srcOrd="3" destOrd="0" presId="urn:microsoft.com/office/officeart/2005/8/layout/process1"/>
    <dgm:cxn modelId="{E65723EF-FC16-4681-BC6A-2BE1EAB00EEC}" type="presParOf" srcId="{28A89407-2243-4CA1-8DA6-F93BA88F43A8}" destId="{5F0575FF-73F0-4A08-B60A-38B9C8080C7E}" srcOrd="0" destOrd="0" presId="urn:microsoft.com/office/officeart/2005/8/layout/process1"/>
    <dgm:cxn modelId="{EBFEF955-642A-4887-96B7-6104905CDD93}" type="presParOf" srcId="{16CCA06B-7660-4C38-9ADE-42BADE424648}" destId="{EF379D05-4B1D-43AE-99A1-101A44BEADAE}" srcOrd="4" destOrd="0" presId="urn:microsoft.com/office/officeart/2005/8/layout/process1"/>
    <dgm:cxn modelId="{8236FA02-0A58-4A63-89F4-A032454C52DB}" type="presParOf" srcId="{16CCA06B-7660-4C38-9ADE-42BADE424648}" destId="{BD2CAC65-43F5-48AC-BDDB-FC4E0213271F}" srcOrd="5" destOrd="0" presId="urn:microsoft.com/office/officeart/2005/8/layout/process1"/>
    <dgm:cxn modelId="{E5A7BD7C-040E-45B4-A115-F30D379B7318}" type="presParOf" srcId="{BD2CAC65-43F5-48AC-BDDB-FC4E0213271F}" destId="{AEC7D4A7-6A02-4B0A-A40C-7F72289ADE1E}" srcOrd="0" destOrd="0" presId="urn:microsoft.com/office/officeart/2005/8/layout/process1"/>
    <dgm:cxn modelId="{075A4138-3E81-4964-8687-48B096903BDC}" type="presParOf" srcId="{16CCA06B-7660-4C38-9ADE-42BADE424648}" destId="{7F03925B-D2FE-4F56-B396-65F85471112F}" srcOrd="6" destOrd="0" presId="urn:microsoft.com/office/officeart/2005/8/layout/process1"/>
    <dgm:cxn modelId="{DC366FE1-3F09-494D-B218-282251C1A1E0}" type="presParOf" srcId="{16CCA06B-7660-4C38-9ADE-42BADE424648}" destId="{BFEAEE53-3BD9-4809-BFA6-2408A403F95E}" srcOrd="7" destOrd="0" presId="urn:microsoft.com/office/officeart/2005/8/layout/process1"/>
    <dgm:cxn modelId="{F045066C-C2BF-4BD5-AB94-0BDBEF373613}" type="presParOf" srcId="{BFEAEE53-3BD9-4809-BFA6-2408A403F95E}" destId="{7CDDF2A4-21B6-4E7F-B22F-F5864F815C2B}" srcOrd="0" destOrd="0" presId="urn:microsoft.com/office/officeart/2005/8/layout/process1"/>
    <dgm:cxn modelId="{856018E0-C960-4556-A000-41FCC05B9F54}" type="presParOf" srcId="{16CCA06B-7660-4C38-9ADE-42BADE424648}" destId="{667B930F-62F3-4799-A989-BBFD8D50BDD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1227F3-4CBD-4038-BB63-6D779DB84A1E}" type="doc">
      <dgm:prSet loTypeId="urn:microsoft.com/office/officeart/2005/8/layout/bProcess3" loCatId="process" qsTypeId="urn:microsoft.com/office/officeart/2005/8/quickstyle/simple1" qsCatId="simple" csTypeId="urn:microsoft.com/office/officeart/2005/8/colors/accent1_2" csCatId="accent1"/>
      <dgm:spPr/>
      <dgm:t>
        <a:bodyPr/>
        <a:lstStyle/>
        <a:p>
          <a:endParaRPr lang="en-IN"/>
        </a:p>
      </dgm:t>
    </dgm:pt>
    <dgm:pt modelId="{08A2E0BC-AA86-44F7-A82A-ECA8BD11D76D}">
      <dgm:prSet/>
      <dgm:spPr/>
      <dgm:t>
        <a:bodyPr/>
        <a:lstStyle/>
        <a:p>
          <a:r>
            <a:rPr lang="en-IN"/>
            <a:t>Identify API Endpoints</a:t>
          </a:r>
        </a:p>
      </dgm:t>
    </dgm:pt>
    <dgm:pt modelId="{103F22F5-46E3-453F-B18E-D868C2BE4C20}" type="parTrans" cxnId="{D1B42AA0-0A05-4E47-96F2-DE254FB9CC3D}">
      <dgm:prSet/>
      <dgm:spPr/>
      <dgm:t>
        <a:bodyPr/>
        <a:lstStyle/>
        <a:p>
          <a:endParaRPr lang="en-IN"/>
        </a:p>
      </dgm:t>
    </dgm:pt>
    <dgm:pt modelId="{B6451886-79AF-4BAF-9EEA-B6839F454D42}" type="sibTrans" cxnId="{D1B42AA0-0A05-4E47-96F2-DE254FB9CC3D}">
      <dgm:prSet/>
      <dgm:spPr/>
      <dgm:t>
        <a:bodyPr/>
        <a:lstStyle/>
        <a:p>
          <a:endParaRPr lang="en-IN"/>
        </a:p>
      </dgm:t>
    </dgm:pt>
    <dgm:pt modelId="{D169B825-F630-40BF-B720-F2139F09D9CF}">
      <dgm:prSet/>
      <dgm:spPr/>
      <dgm:t>
        <a:bodyPr/>
        <a:lstStyle/>
        <a:p>
          <a:r>
            <a:rPr lang="en-IN"/>
            <a:t>- /launches         </a:t>
          </a:r>
        </a:p>
      </dgm:t>
    </dgm:pt>
    <dgm:pt modelId="{ED55021A-33FE-415F-9923-4B6CE86DECF1}" type="parTrans" cxnId="{7C7C6383-BB3B-4A47-A61C-F47B15F18F14}">
      <dgm:prSet/>
      <dgm:spPr/>
      <dgm:t>
        <a:bodyPr/>
        <a:lstStyle/>
        <a:p>
          <a:endParaRPr lang="en-IN"/>
        </a:p>
      </dgm:t>
    </dgm:pt>
    <dgm:pt modelId="{AF684D93-D385-42E6-AC38-AF03797F0733}" type="sibTrans" cxnId="{7C7C6383-BB3B-4A47-A61C-F47B15F18F14}">
      <dgm:prSet/>
      <dgm:spPr/>
      <dgm:t>
        <a:bodyPr/>
        <a:lstStyle/>
        <a:p>
          <a:endParaRPr lang="en-IN"/>
        </a:p>
      </dgm:t>
    </dgm:pt>
    <dgm:pt modelId="{1C8543D7-3794-45AF-8385-F108388A43FD}">
      <dgm:prSet/>
      <dgm:spPr/>
      <dgm:t>
        <a:bodyPr/>
        <a:lstStyle/>
        <a:p>
          <a:r>
            <a:rPr lang="en-IN"/>
            <a:t>- /rockets          </a:t>
          </a:r>
        </a:p>
      </dgm:t>
    </dgm:pt>
    <dgm:pt modelId="{A69B3783-8508-4792-B8F3-E18A903AFFBA}" type="parTrans" cxnId="{EEE5B908-B947-47B1-BD03-F3F298EAADB0}">
      <dgm:prSet/>
      <dgm:spPr/>
      <dgm:t>
        <a:bodyPr/>
        <a:lstStyle/>
        <a:p>
          <a:endParaRPr lang="en-IN"/>
        </a:p>
      </dgm:t>
    </dgm:pt>
    <dgm:pt modelId="{943AA797-C000-41F0-AF82-894C0EEE90CF}" type="sibTrans" cxnId="{EEE5B908-B947-47B1-BD03-F3F298EAADB0}">
      <dgm:prSet/>
      <dgm:spPr/>
      <dgm:t>
        <a:bodyPr/>
        <a:lstStyle/>
        <a:p>
          <a:endParaRPr lang="en-IN"/>
        </a:p>
      </dgm:t>
    </dgm:pt>
    <dgm:pt modelId="{0E3E53F7-CD1C-407C-B633-668F69D07DD2}">
      <dgm:prSet/>
      <dgm:spPr/>
      <dgm:t>
        <a:bodyPr/>
        <a:lstStyle/>
        <a:p>
          <a:r>
            <a:rPr lang="en-IN"/>
            <a:t>- /launchpads       </a:t>
          </a:r>
        </a:p>
      </dgm:t>
    </dgm:pt>
    <dgm:pt modelId="{C676A9FD-03FB-4E6F-95CB-93F515106FAD}" type="parTrans" cxnId="{F2FD4550-7956-454E-8B2A-84BEFB460663}">
      <dgm:prSet/>
      <dgm:spPr/>
      <dgm:t>
        <a:bodyPr/>
        <a:lstStyle/>
        <a:p>
          <a:endParaRPr lang="en-IN"/>
        </a:p>
      </dgm:t>
    </dgm:pt>
    <dgm:pt modelId="{3521FC99-5AFD-4EAA-BD5D-166350E3E5D6}" type="sibTrans" cxnId="{F2FD4550-7956-454E-8B2A-84BEFB460663}">
      <dgm:prSet/>
      <dgm:spPr/>
      <dgm:t>
        <a:bodyPr/>
        <a:lstStyle/>
        <a:p>
          <a:endParaRPr lang="en-IN"/>
        </a:p>
      </dgm:t>
    </dgm:pt>
    <dgm:pt modelId="{3E31CB52-78E3-40D5-A055-5F65B273B23B}">
      <dgm:prSet custT="1"/>
      <dgm:spPr/>
      <dgm:t>
        <a:bodyPr/>
        <a:lstStyle/>
        <a:p>
          <a:r>
            <a:rPr lang="en-IN" sz="1600" dirty="0"/>
            <a:t>Make API Calls</a:t>
          </a:r>
        </a:p>
      </dgm:t>
    </dgm:pt>
    <dgm:pt modelId="{074EE219-D5D2-40AE-B87F-8EE169E85C7A}" type="parTrans" cxnId="{9394D3CF-1EF2-4D5C-B3DA-5154023FE9C3}">
      <dgm:prSet/>
      <dgm:spPr/>
      <dgm:t>
        <a:bodyPr/>
        <a:lstStyle/>
        <a:p>
          <a:endParaRPr lang="en-IN"/>
        </a:p>
      </dgm:t>
    </dgm:pt>
    <dgm:pt modelId="{1E313E7D-8094-44B5-966B-1BAEF4D0A0E5}" type="sibTrans" cxnId="{9394D3CF-1EF2-4D5C-B3DA-5154023FE9C3}">
      <dgm:prSet/>
      <dgm:spPr/>
      <dgm:t>
        <a:bodyPr/>
        <a:lstStyle/>
        <a:p>
          <a:endParaRPr lang="en-IN"/>
        </a:p>
      </dgm:t>
    </dgm:pt>
    <dgm:pt modelId="{AD8B326A-91D4-4E19-B086-DB0B73122170}">
      <dgm:prSet custT="1"/>
      <dgm:spPr/>
      <dgm:t>
        <a:bodyPr/>
        <a:lstStyle/>
        <a:p>
          <a:r>
            <a:rPr lang="en-IN" sz="1400" dirty="0"/>
            <a:t>- Use requests library</a:t>
          </a:r>
        </a:p>
      </dgm:t>
    </dgm:pt>
    <dgm:pt modelId="{758C95CC-EE8A-46BA-99A9-DD21643103B4}" type="parTrans" cxnId="{D340CDF9-4C51-4E7D-8608-80FAC44F0C2F}">
      <dgm:prSet/>
      <dgm:spPr/>
      <dgm:t>
        <a:bodyPr/>
        <a:lstStyle/>
        <a:p>
          <a:endParaRPr lang="en-IN"/>
        </a:p>
      </dgm:t>
    </dgm:pt>
    <dgm:pt modelId="{8ADA342F-6D59-4918-A64D-CADD47AF6A03}" type="sibTrans" cxnId="{D340CDF9-4C51-4E7D-8608-80FAC44F0C2F}">
      <dgm:prSet/>
      <dgm:spPr/>
      <dgm:t>
        <a:bodyPr/>
        <a:lstStyle/>
        <a:p>
          <a:endParaRPr lang="en-IN"/>
        </a:p>
      </dgm:t>
    </dgm:pt>
    <dgm:pt modelId="{02204277-D779-4F88-81E3-2AFE027879F1}">
      <dgm:prSet custT="1"/>
      <dgm:spPr/>
      <dgm:t>
        <a:bodyPr/>
        <a:lstStyle/>
        <a:p>
          <a:r>
            <a:rPr lang="en-IN" sz="1400" dirty="0"/>
            <a:t>- GET request to API   </a:t>
          </a:r>
        </a:p>
      </dgm:t>
    </dgm:pt>
    <dgm:pt modelId="{EDF3037F-BFBA-4950-9E6D-58E34D312B88}" type="parTrans" cxnId="{EB476B99-4BC6-4D6F-84F4-58651C929FE2}">
      <dgm:prSet/>
      <dgm:spPr/>
      <dgm:t>
        <a:bodyPr/>
        <a:lstStyle/>
        <a:p>
          <a:endParaRPr lang="en-IN"/>
        </a:p>
      </dgm:t>
    </dgm:pt>
    <dgm:pt modelId="{53A29CEC-B467-4B11-82EE-E8E2E5AE2D55}" type="sibTrans" cxnId="{EB476B99-4BC6-4D6F-84F4-58651C929FE2}">
      <dgm:prSet/>
      <dgm:spPr/>
      <dgm:t>
        <a:bodyPr/>
        <a:lstStyle/>
        <a:p>
          <a:endParaRPr lang="en-IN"/>
        </a:p>
      </dgm:t>
    </dgm:pt>
    <dgm:pt modelId="{3853BF84-3D9E-4441-B313-6EAAD0E6D670}">
      <dgm:prSet custT="1"/>
      <dgm:spPr/>
      <dgm:t>
        <a:bodyPr/>
        <a:lstStyle/>
        <a:p>
          <a:r>
            <a:rPr lang="en-IN" sz="1400" dirty="0"/>
            <a:t>- Example:             </a:t>
          </a:r>
        </a:p>
      </dgm:t>
    </dgm:pt>
    <dgm:pt modelId="{CCCF8B55-9A4A-47C6-87B8-28AA11A4FEF3}" type="parTrans" cxnId="{B61C0A88-8CD3-462D-A351-8DDE9EF1D08A}">
      <dgm:prSet/>
      <dgm:spPr/>
      <dgm:t>
        <a:bodyPr/>
        <a:lstStyle/>
        <a:p>
          <a:endParaRPr lang="en-IN"/>
        </a:p>
      </dgm:t>
    </dgm:pt>
    <dgm:pt modelId="{214F0009-4A6D-4A30-9224-3038DFEA243B}" type="sibTrans" cxnId="{B61C0A88-8CD3-462D-A351-8DDE9EF1D08A}">
      <dgm:prSet/>
      <dgm:spPr/>
      <dgm:t>
        <a:bodyPr/>
        <a:lstStyle/>
        <a:p>
          <a:endParaRPr lang="en-IN"/>
        </a:p>
      </dgm:t>
    </dgm:pt>
    <dgm:pt modelId="{309FE205-387D-4065-9EA4-1E6FB315BED8}">
      <dgm:prSet custT="1"/>
      <dgm:spPr/>
      <dgm:t>
        <a:bodyPr/>
        <a:lstStyle/>
        <a:p>
          <a:r>
            <a:rPr lang="en-IN" sz="1400" dirty="0"/>
            <a:t>response = </a:t>
          </a:r>
          <a:r>
            <a:rPr lang="en-IN" sz="1400" dirty="0" err="1"/>
            <a:t>requests.get</a:t>
          </a:r>
          <a:r>
            <a:rPr lang="en-IN" sz="1400" dirty="0"/>
            <a:t>("https://api.spacexdata.com/v4/launches")</a:t>
          </a:r>
        </a:p>
      </dgm:t>
    </dgm:pt>
    <dgm:pt modelId="{4FF2A901-784A-459C-8AB6-1A3B035A5100}" type="parTrans" cxnId="{282D287A-BE5A-4915-8085-BF55A70BF021}">
      <dgm:prSet/>
      <dgm:spPr/>
      <dgm:t>
        <a:bodyPr/>
        <a:lstStyle/>
        <a:p>
          <a:endParaRPr lang="en-IN"/>
        </a:p>
      </dgm:t>
    </dgm:pt>
    <dgm:pt modelId="{4AD6283A-47C9-49C7-A757-FBD62F9E30ED}" type="sibTrans" cxnId="{282D287A-BE5A-4915-8085-BF55A70BF021}">
      <dgm:prSet/>
      <dgm:spPr/>
      <dgm:t>
        <a:bodyPr/>
        <a:lstStyle/>
        <a:p>
          <a:endParaRPr lang="en-IN"/>
        </a:p>
      </dgm:t>
    </dgm:pt>
    <dgm:pt modelId="{24C4FA11-B752-45DB-A3DF-DD3B78B5D37C}">
      <dgm:prSet/>
      <dgm:spPr/>
      <dgm:t>
        <a:bodyPr/>
        <a:lstStyle/>
        <a:p>
          <a:r>
            <a:rPr lang="en-IN"/>
            <a:t>Data Extraction</a:t>
          </a:r>
        </a:p>
      </dgm:t>
    </dgm:pt>
    <dgm:pt modelId="{D2B7713F-0C9E-4A9A-AAD0-59C381ACA248}" type="parTrans" cxnId="{DB13DC79-576F-4D25-9CFB-5C0910458B4E}">
      <dgm:prSet/>
      <dgm:spPr/>
      <dgm:t>
        <a:bodyPr/>
        <a:lstStyle/>
        <a:p>
          <a:endParaRPr lang="en-IN"/>
        </a:p>
      </dgm:t>
    </dgm:pt>
    <dgm:pt modelId="{D2714062-AE0E-4484-8ABF-5FCEEF308F7D}" type="sibTrans" cxnId="{DB13DC79-576F-4D25-9CFB-5C0910458B4E}">
      <dgm:prSet/>
      <dgm:spPr/>
      <dgm:t>
        <a:bodyPr/>
        <a:lstStyle/>
        <a:p>
          <a:endParaRPr lang="en-IN"/>
        </a:p>
      </dgm:t>
    </dgm:pt>
    <dgm:pt modelId="{4F6C2540-35DE-478C-9684-EE600C930B82}">
      <dgm:prSet/>
      <dgm:spPr/>
      <dgm:t>
        <a:bodyPr/>
        <a:lstStyle/>
        <a:p>
          <a:r>
            <a:rPr lang="en-IN"/>
            <a:t>- Extract relevant fields </a:t>
          </a:r>
        </a:p>
      </dgm:t>
    </dgm:pt>
    <dgm:pt modelId="{0F5EE39A-C32C-4DBC-B02E-BD55895C59E6}" type="parTrans" cxnId="{D730011A-C484-4432-99A5-A00DDA59EF57}">
      <dgm:prSet/>
      <dgm:spPr/>
      <dgm:t>
        <a:bodyPr/>
        <a:lstStyle/>
        <a:p>
          <a:endParaRPr lang="en-IN"/>
        </a:p>
      </dgm:t>
    </dgm:pt>
    <dgm:pt modelId="{785FC6CC-6452-447C-A4FD-FB9D16FDA3D7}" type="sibTrans" cxnId="{D730011A-C484-4432-99A5-A00DDA59EF57}">
      <dgm:prSet/>
      <dgm:spPr/>
      <dgm:t>
        <a:bodyPr/>
        <a:lstStyle/>
        <a:p>
          <a:endParaRPr lang="en-IN"/>
        </a:p>
      </dgm:t>
    </dgm:pt>
    <dgm:pt modelId="{CF0E6D6D-92A5-4AE9-A7A5-EB5BFC3048A3}">
      <dgm:prSet/>
      <dgm:spPr/>
      <dgm:t>
        <a:bodyPr/>
        <a:lstStyle/>
        <a:p>
          <a:r>
            <a:rPr lang="en-IN"/>
            <a:t>- Flight number          </a:t>
          </a:r>
        </a:p>
      </dgm:t>
    </dgm:pt>
    <dgm:pt modelId="{ABF51B4B-2E18-4BFF-8381-ED037EEEA0B5}" type="parTrans" cxnId="{AC5E9646-DB2B-4324-99FE-DC1FC7BD60C6}">
      <dgm:prSet/>
      <dgm:spPr/>
      <dgm:t>
        <a:bodyPr/>
        <a:lstStyle/>
        <a:p>
          <a:endParaRPr lang="en-IN"/>
        </a:p>
      </dgm:t>
    </dgm:pt>
    <dgm:pt modelId="{8E864CC4-32A4-4336-A921-A2B1AC380BF1}" type="sibTrans" cxnId="{AC5E9646-DB2B-4324-99FE-DC1FC7BD60C6}">
      <dgm:prSet/>
      <dgm:spPr/>
      <dgm:t>
        <a:bodyPr/>
        <a:lstStyle/>
        <a:p>
          <a:endParaRPr lang="en-IN"/>
        </a:p>
      </dgm:t>
    </dgm:pt>
    <dgm:pt modelId="{C62763EF-DAA9-433C-9BD8-6FDE5DD4819D}">
      <dgm:prSet/>
      <dgm:spPr/>
      <dgm:t>
        <a:bodyPr/>
        <a:lstStyle/>
        <a:p>
          <a:r>
            <a:rPr lang="en-IN"/>
            <a:t>- Launch date           </a:t>
          </a:r>
        </a:p>
      </dgm:t>
    </dgm:pt>
    <dgm:pt modelId="{29A392A8-E130-4466-BE1B-80800A4089DD}" type="parTrans" cxnId="{82632075-8A23-4F81-A829-41E3F6C0DA2D}">
      <dgm:prSet/>
      <dgm:spPr/>
      <dgm:t>
        <a:bodyPr/>
        <a:lstStyle/>
        <a:p>
          <a:endParaRPr lang="en-IN"/>
        </a:p>
      </dgm:t>
    </dgm:pt>
    <dgm:pt modelId="{CBF315B5-615B-4DED-8847-96AE0BF3DE48}" type="sibTrans" cxnId="{82632075-8A23-4F81-A829-41E3F6C0DA2D}">
      <dgm:prSet/>
      <dgm:spPr/>
      <dgm:t>
        <a:bodyPr/>
        <a:lstStyle/>
        <a:p>
          <a:endParaRPr lang="en-IN"/>
        </a:p>
      </dgm:t>
    </dgm:pt>
    <dgm:pt modelId="{B0BA5779-4379-4C5D-864E-7F1600AF34B9}">
      <dgm:prSet/>
      <dgm:spPr/>
      <dgm:t>
        <a:bodyPr/>
        <a:lstStyle/>
        <a:p>
          <a:r>
            <a:rPr lang="en-IN"/>
            <a:t>- Rocket used           </a:t>
          </a:r>
        </a:p>
      </dgm:t>
    </dgm:pt>
    <dgm:pt modelId="{2223FD9D-9B44-4219-ACEA-67E090698296}" type="parTrans" cxnId="{770850CF-05F6-4844-848B-1ECAF12BCE9A}">
      <dgm:prSet/>
      <dgm:spPr/>
      <dgm:t>
        <a:bodyPr/>
        <a:lstStyle/>
        <a:p>
          <a:endParaRPr lang="en-IN"/>
        </a:p>
      </dgm:t>
    </dgm:pt>
    <dgm:pt modelId="{F02778E2-12BE-4F35-927D-D02DF3306413}" type="sibTrans" cxnId="{770850CF-05F6-4844-848B-1ECAF12BCE9A}">
      <dgm:prSet/>
      <dgm:spPr/>
      <dgm:t>
        <a:bodyPr/>
        <a:lstStyle/>
        <a:p>
          <a:endParaRPr lang="en-IN"/>
        </a:p>
      </dgm:t>
    </dgm:pt>
    <dgm:pt modelId="{1FD10FCE-94E3-4833-AFAC-BDF59B54BEA6}">
      <dgm:prSet/>
      <dgm:spPr/>
      <dgm:t>
        <a:bodyPr/>
        <a:lstStyle/>
        <a:p>
          <a:r>
            <a:rPr lang="en-IN"/>
            <a:t>- Launch site           </a:t>
          </a:r>
        </a:p>
      </dgm:t>
    </dgm:pt>
    <dgm:pt modelId="{BFB41EBA-0E61-4F32-93C9-C5DACCDF0512}" type="parTrans" cxnId="{0521233A-B6C7-4487-AC12-17729521C9F6}">
      <dgm:prSet/>
      <dgm:spPr/>
      <dgm:t>
        <a:bodyPr/>
        <a:lstStyle/>
        <a:p>
          <a:endParaRPr lang="en-IN"/>
        </a:p>
      </dgm:t>
    </dgm:pt>
    <dgm:pt modelId="{7C5BFD1E-ED60-4F12-82D9-A2A31A154A30}" type="sibTrans" cxnId="{0521233A-B6C7-4487-AC12-17729521C9F6}">
      <dgm:prSet/>
      <dgm:spPr/>
      <dgm:t>
        <a:bodyPr/>
        <a:lstStyle/>
        <a:p>
          <a:endParaRPr lang="en-IN"/>
        </a:p>
      </dgm:t>
    </dgm:pt>
    <dgm:pt modelId="{314DEA7E-BE55-41C9-B631-2BAC691AE26C}">
      <dgm:prSet/>
      <dgm:spPr/>
      <dgm:t>
        <a:bodyPr/>
        <a:lstStyle/>
        <a:p>
          <a:r>
            <a:rPr lang="en-IN"/>
            <a:t>- Success status        </a:t>
          </a:r>
        </a:p>
      </dgm:t>
    </dgm:pt>
    <dgm:pt modelId="{74F10AAD-331D-4A5B-B555-18ED20564688}" type="parTrans" cxnId="{78E2EAF7-4537-46A4-9514-C4622A40406B}">
      <dgm:prSet/>
      <dgm:spPr/>
      <dgm:t>
        <a:bodyPr/>
        <a:lstStyle/>
        <a:p>
          <a:endParaRPr lang="en-IN"/>
        </a:p>
      </dgm:t>
    </dgm:pt>
    <dgm:pt modelId="{A985A87E-1410-4738-8519-8CF3F54C4D46}" type="sibTrans" cxnId="{78E2EAF7-4537-46A4-9514-C4622A40406B}">
      <dgm:prSet/>
      <dgm:spPr/>
      <dgm:t>
        <a:bodyPr/>
        <a:lstStyle/>
        <a:p>
          <a:endParaRPr lang="en-IN"/>
        </a:p>
      </dgm:t>
    </dgm:pt>
    <dgm:pt modelId="{185C44DA-4992-44C0-AE71-85B5FE245DA9}">
      <dgm:prSet/>
      <dgm:spPr/>
      <dgm:t>
        <a:bodyPr/>
        <a:lstStyle/>
        <a:p>
          <a:r>
            <a:rPr lang="en-IN"/>
            <a:t>Data Transformation</a:t>
          </a:r>
        </a:p>
      </dgm:t>
    </dgm:pt>
    <dgm:pt modelId="{9584DEC1-08F5-4383-835E-6D2678793928}" type="parTrans" cxnId="{8DFAC1FC-D701-4AD5-AC4C-67A88A65FDFC}">
      <dgm:prSet/>
      <dgm:spPr/>
      <dgm:t>
        <a:bodyPr/>
        <a:lstStyle/>
        <a:p>
          <a:endParaRPr lang="en-IN"/>
        </a:p>
      </dgm:t>
    </dgm:pt>
    <dgm:pt modelId="{6FEBB014-6816-476E-ACE4-45E59273505A}" type="sibTrans" cxnId="{8DFAC1FC-D701-4AD5-AC4C-67A88A65FDFC}">
      <dgm:prSet/>
      <dgm:spPr/>
      <dgm:t>
        <a:bodyPr/>
        <a:lstStyle/>
        <a:p>
          <a:endParaRPr lang="en-IN"/>
        </a:p>
      </dgm:t>
    </dgm:pt>
    <dgm:pt modelId="{EECCA738-09D7-44D0-A55A-1E16BD1395EE}">
      <dgm:prSet/>
      <dgm:spPr/>
      <dgm:t>
        <a:bodyPr/>
        <a:lstStyle/>
        <a:p>
          <a:r>
            <a:rPr lang="en-IN"/>
            <a:t>- Convert to structured format</a:t>
          </a:r>
        </a:p>
      </dgm:t>
    </dgm:pt>
    <dgm:pt modelId="{91894F9A-729E-44B3-A9ED-EF76488F6CC2}" type="parTrans" cxnId="{7732A38B-60F1-4FBD-9535-A267002647D7}">
      <dgm:prSet/>
      <dgm:spPr/>
      <dgm:t>
        <a:bodyPr/>
        <a:lstStyle/>
        <a:p>
          <a:endParaRPr lang="en-IN"/>
        </a:p>
      </dgm:t>
    </dgm:pt>
    <dgm:pt modelId="{F224194C-0C43-4277-A8D9-762E5650A2A3}" type="sibTrans" cxnId="{7732A38B-60F1-4FBD-9535-A267002647D7}">
      <dgm:prSet/>
      <dgm:spPr/>
      <dgm:t>
        <a:bodyPr/>
        <a:lstStyle/>
        <a:p>
          <a:endParaRPr lang="en-IN"/>
        </a:p>
      </dgm:t>
    </dgm:pt>
    <dgm:pt modelId="{81EA3E94-E017-4024-9800-3989FBC0424B}">
      <dgm:prSet/>
      <dgm:spPr/>
      <dgm:t>
        <a:bodyPr/>
        <a:lstStyle/>
        <a:p>
          <a:r>
            <a:rPr lang="en-IN"/>
            <a:t>- Use Pandas DataFrame    </a:t>
          </a:r>
        </a:p>
      </dgm:t>
    </dgm:pt>
    <dgm:pt modelId="{A78D0696-269C-43F1-BA25-94E33CE46541}" type="parTrans" cxnId="{CB46FAF3-1BBC-4E8F-A3DA-49F5818CC45C}">
      <dgm:prSet/>
      <dgm:spPr/>
      <dgm:t>
        <a:bodyPr/>
        <a:lstStyle/>
        <a:p>
          <a:endParaRPr lang="en-IN"/>
        </a:p>
      </dgm:t>
    </dgm:pt>
    <dgm:pt modelId="{499988E5-436D-4A24-9ECA-4C1F124D5AA6}" type="sibTrans" cxnId="{CB46FAF3-1BBC-4E8F-A3DA-49F5818CC45C}">
      <dgm:prSet/>
      <dgm:spPr/>
      <dgm:t>
        <a:bodyPr/>
        <a:lstStyle/>
        <a:p>
          <a:endParaRPr lang="en-IN"/>
        </a:p>
      </dgm:t>
    </dgm:pt>
    <dgm:pt modelId="{2B90ACBE-7DE3-4F87-A31A-FE6478782429}">
      <dgm:prSet/>
      <dgm:spPr/>
      <dgm:t>
        <a:bodyPr/>
        <a:lstStyle/>
        <a:p>
          <a:r>
            <a:rPr lang="en-IN"/>
            <a:t>- Clean and format data     </a:t>
          </a:r>
        </a:p>
      </dgm:t>
    </dgm:pt>
    <dgm:pt modelId="{E9B6CE65-26B3-4FC2-AC33-30BBDF74A0F3}" type="parTrans" cxnId="{0D8E8A22-929D-4D6D-BE30-332565F03777}">
      <dgm:prSet/>
      <dgm:spPr/>
      <dgm:t>
        <a:bodyPr/>
        <a:lstStyle/>
        <a:p>
          <a:endParaRPr lang="en-IN"/>
        </a:p>
      </dgm:t>
    </dgm:pt>
    <dgm:pt modelId="{E2D0F5B8-EB58-4056-8E14-20439A477063}" type="sibTrans" cxnId="{0D8E8A22-929D-4D6D-BE30-332565F03777}">
      <dgm:prSet/>
      <dgm:spPr/>
      <dgm:t>
        <a:bodyPr/>
        <a:lstStyle/>
        <a:p>
          <a:endParaRPr lang="en-IN"/>
        </a:p>
      </dgm:t>
    </dgm:pt>
    <dgm:pt modelId="{1128526D-C45B-4FDD-AC43-03A0B22BE470}">
      <dgm:prSet/>
      <dgm:spPr/>
      <dgm:t>
        <a:bodyPr/>
        <a:lstStyle/>
        <a:p>
          <a:r>
            <a:rPr lang="en-IN"/>
            <a:t>Data Storage</a:t>
          </a:r>
        </a:p>
      </dgm:t>
    </dgm:pt>
    <dgm:pt modelId="{01B722E4-1094-4424-90FC-8AD2F5CFF420}" type="parTrans" cxnId="{5FDEA127-E3BB-4C21-B465-0642B840613A}">
      <dgm:prSet/>
      <dgm:spPr/>
      <dgm:t>
        <a:bodyPr/>
        <a:lstStyle/>
        <a:p>
          <a:endParaRPr lang="en-IN"/>
        </a:p>
      </dgm:t>
    </dgm:pt>
    <dgm:pt modelId="{439C5E86-7DE8-4248-9AC7-185AA7BD214D}" type="sibTrans" cxnId="{5FDEA127-E3BB-4C21-B465-0642B840613A}">
      <dgm:prSet/>
      <dgm:spPr/>
      <dgm:t>
        <a:bodyPr/>
        <a:lstStyle/>
        <a:p>
          <a:endParaRPr lang="en-IN"/>
        </a:p>
      </dgm:t>
    </dgm:pt>
    <dgm:pt modelId="{E5DB74FA-E7D7-4ECD-8EED-36D7B02C7F50}">
      <dgm:prSet/>
      <dgm:spPr/>
      <dgm:t>
        <a:bodyPr/>
        <a:lstStyle/>
        <a:p>
          <a:r>
            <a:rPr lang="en-IN"/>
            <a:t>- Store in CSV or database </a:t>
          </a:r>
        </a:p>
      </dgm:t>
    </dgm:pt>
    <dgm:pt modelId="{B9FE7122-C38D-4FFF-BCC9-6ED694D09654}" type="parTrans" cxnId="{747E2869-5690-4654-B1F8-55DCBFE51D73}">
      <dgm:prSet/>
      <dgm:spPr/>
      <dgm:t>
        <a:bodyPr/>
        <a:lstStyle/>
        <a:p>
          <a:endParaRPr lang="en-IN"/>
        </a:p>
      </dgm:t>
    </dgm:pt>
    <dgm:pt modelId="{3D1F0E7B-7585-4835-887F-062673123D47}" type="sibTrans" cxnId="{747E2869-5690-4654-B1F8-55DCBFE51D73}">
      <dgm:prSet/>
      <dgm:spPr/>
      <dgm:t>
        <a:bodyPr/>
        <a:lstStyle/>
        <a:p>
          <a:endParaRPr lang="en-IN"/>
        </a:p>
      </dgm:t>
    </dgm:pt>
    <dgm:pt modelId="{2DD165B8-7347-4617-98D6-26729D0479CF}">
      <dgm:prSet/>
      <dgm:spPr/>
      <dgm:t>
        <a:bodyPr/>
        <a:lstStyle/>
        <a:p>
          <a:r>
            <a:rPr lang="en-IN"/>
            <a:t>- Ready for analysis </a:t>
          </a:r>
        </a:p>
      </dgm:t>
    </dgm:pt>
    <dgm:pt modelId="{608A0550-C60C-4243-B166-175603D71A09}" type="parTrans" cxnId="{BEDC81CB-A3EA-4BF6-BF8C-62A77D60D41E}">
      <dgm:prSet/>
      <dgm:spPr/>
      <dgm:t>
        <a:bodyPr/>
        <a:lstStyle/>
        <a:p>
          <a:endParaRPr lang="en-IN"/>
        </a:p>
      </dgm:t>
    </dgm:pt>
    <dgm:pt modelId="{1C0BF797-3C65-4181-8504-79E73FD5B645}" type="sibTrans" cxnId="{BEDC81CB-A3EA-4BF6-BF8C-62A77D60D41E}">
      <dgm:prSet/>
      <dgm:spPr/>
      <dgm:t>
        <a:bodyPr/>
        <a:lstStyle/>
        <a:p>
          <a:endParaRPr lang="en-IN"/>
        </a:p>
      </dgm:t>
    </dgm:pt>
    <dgm:pt modelId="{C3063E77-4821-4665-988D-E2D6855BC667}" type="pres">
      <dgm:prSet presAssocID="{911227F3-4CBD-4038-BB63-6D779DB84A1E}" presName="Name0" presStyleCnt="0">
        <dgm:presLayoutVars>
          <dgm:dir/>
          <dgm:resizeHandles val="exact"/>
        </dgm:presLayoutVars>
      </dgm:prSet>
      <dgm:spPr/>
    </dgm:pt>
    <dgm:pt modelId="{3BE55A3D-AFAD-4818-B633-B7CFCA02F59E}" type="pres">
      <dgm:prSet presAssocID="{08A2E0BC-AA86-44F7-A82A-ECA8BD11D76D}" presName="node" presStyleLbl="node1" presStyleIdx="0" presStyleCnt="5">
        <dgm:presLayoutVars>
          <dgm:bulletEnabled val="1"/>
        </dgm:presLayoutVars>
      </dgm:prSet>
      <dgm:spPr/>
    </dgm:pt>
    <dgm:pt modelId="{F95F5C91-8F13-45BC-AD7D-BD441734FA5C}" type="pres">
      <dgm:prSet presAssocID="{B6451886-79AF-4BAF-9EEA-B6839F454D42}" presName="sibTrans" presStyleLbl="sibTrans1D1" presStyleIdx="0" presStyleCnt="4"/>
      <dgm:spPr/>
    </dgm:pt>
    <dgm:pt modelId="{39E424B2-002C-46E2-82B5-BCC9390560F6}" type="pres">
      <dgm:prSet presAssocID="{B6451886-79AF-4BAF-9EEA-B6839F454D42}" presName="connectorText" presStyleLbl="sibTrans1D1" presStyleIdx="0" presStyleCnt="4"/>
      <dgm:spPr/>
    </dgm:pt>
    <dgm:pt modelId="{EA3C8AFA-8890-4B79-8A4C-32AEFE96E200}" type="pres">
      <dgm:prSet presAssocID="{3E31CB52-78E3-40D5-A055-5F65B273B23B}" presName="node" presStyleLbl="node1" presStyleIdx="1" presStyleCnt="5">
        <dgm:presLayoutVars>
          <dgm:bulletEnabled val="1"/>
        </dgm:presLayoutVars>
      </dgm:prSet>
      <dgm:spPr/>
    </dgm:pt>
    <dgm:pt modelId="{0ACD49D2-C09A-4F57-B6DB-6F72DA74FD82}" type="pres">
      <dgm:prSet presAssocID="{1E313E7D-8094-44B5-966B-1BAEF4D0A0E5}" presName="sibTrans" presStyleLbl="sibTrans1D1" presStyleIdx="1" presStyleCnt="4"/>
      <dgm:spPr/>
    </dgm:pt>
    <dgm:pt modelId="{8AE3E4E1-30D0-4976-98A2-A440AB485C36}" type="pres">
      <dgm:prSet presAssocID="{1E313E7D-8094-44B5-966B-1BAEF4D0A0E5}" presName="connectorText" presStyleLbl="sibTrans1D1" presStyleIdx="1" presStyleCnt="4"/>
      <dgm:spPr/>
    </dgm:pt>
    <dgm:pt modelId="{84B3FF89-09F3-4207-B999-DFCB682144BA}" type="pres">
      <dgm:prSet presAssocID="{24C4FA11-B752-45DB-A3DF-DD3B78B5D37C}" presName="node" presStyleLbl="node1" presStyleIdx="2" presStyleCnt="5">
        <dgm:presLayoutVars>
          <dgm:bulletEnabled val="1"/>
        </dgm:presLayoutVars>
      </dgm:prSet>
      <dgm:spPr/>
    </dgm:pt>
    <dgm:pt modelId="{8253C4B2-402D-4985-BCC1-0056CDE43B96}" type="pres">
      <dgm:prSet presAssocID="{D2714062-AE0E-4484-8ABF-5FCEEF308F7D}" presName="sibTrans" presStyleLbl="sibTrans1D1" presStyleIdx="2" presStyleCnt="4"/>
      <dgm:spPr/>
    </dgm:pt>
    <dgm:pt modelId="{B2116F2B-4DD3-4C19-AF88-444E83437E02}" type="pres">
      <dgm:prSet presAssocID="{D2714062-AE0E-4484-8ABF-5FCEEF308F7D}" presName="connectorText" presStyleLbl="sibTrans1D1" presStyleIdx="2" presStyleCnt="4"/>
      <dgm:spPr/>
    </dgm:pt>
    <dgm:pt modelId="{731C370C-DDAF-41CC-8724-BAAED2851175}" type="pres">
      <dgm:prSet presAssocID="{185C44DA-4992-44C0-AE71-85B5FE245DA9}" presName="node" presStyleLbl="node1" presStyleIdx="3" presStyleCnt="5">
        <dgm:presLayoutVars>
          <dgm:bulletEnabled val="1"/>
        </dgm:presLayoutVars>
      </dgm:prSet>
      <dgm:spPr/>
    </dgm:pt>
    <dgm:pt modelId="{09E73672-0B30-40D9-876B-307AE124E7A4}" type="pres">
      <dgm:prSet presAssocID="{6FEBB014-6816-476E-ACE4-45E59273505A}" presName="sibTrans" presStyleLbl="sibTrans1D1" presStyleIdx="3" presStyleCnt="4"/>
      <dgm:spPr/>
    </dgm:pt>
    <dgm:pt modelId="{ABAF88E4-89D2-4D7D-8FAD-165B2E2ED023}" type="pres">
      <dgm:prSet presAssocID="{6FEBB014-6816-476E-ACE4-45E59273505A}" presName="connectorText" presStyleLbl="sibTrans1D1" presStyleIdx="3" presStyleCnt="4"/>
      <dgm:spPr/>
    </dgm:pt>
    <dgm:pt modelId="{DFE0294A-43D9-41F8-B638-4F96CED1999D}" type="pres">
      <dgm:prSet presAssocID="{1128526D-C45B-4FDD-AC43-03A0B22BE470}" presName="node" presStyleLbl="node1" presStyleIdx="4" presStyleCnt="5">
        <dgm:presLayoutVars>
          <dgm:bulletEnabled val="1"/>
        </dgm:presLayoutVars>
      </dgm:prSet>
      <dgm:spPr/>
    </dgm:pt>
  </dgm:ptLst>
  <dgm:cxnLst>
    <dgm:cxn modelId="{A5048103-F8CF-4648-8830-182743153EDC}" type="presOf" srcId="{D169B825-F630-40BF-B720-F2139F09D9CF}" destId="{3BE55A3D-AFAD-4818-B633-B7CFCA02F59E}" srcOrd="0" destOrd="1" presId="urn:microsoft.com/office/officeart/2005/8/layout/bProcess3"/>
    <dgm:cxn modelId="{EEE5B908-B947-47B1-BD03-F3F298EAADB0}" srcId="{08A2E0BC-AA86-44F7-A82A-ECA8BD11D76D}" destId="{1C8543D7-3794-45AF-8385-F108388A43FD}" srcOrd="1" destOrd="0" parTransId="{A69B3783-8508-4792-B8F3-E18A903AFFBA}" sibTransId="{943AA797-C000-41F0-AF82-894C0EEE90CF}"/>
    <dgm:cxn modelId="{14F2E008-FD0C-48FD-95AE-103007E6D2E3}" type="presOf" srcId="{1E313E7D-8094-44B5-966B-1BAEF4D0A0E5}" destId="{8AE3E4E1-30D0-4976-98A2-A440AB485C36}" srcOrd="1" destOrd="0" presId="urn:microsoft.com/office/officeart/2005/8/layout/bProcess3"/>
    <dgm:cxn modelId="{5F3D470C-CA09-4BE6-9035-9C58D5C32A99}" type="presOf" srcId="{6FEBB014-6816-476E-ACE4-45E59273505A}" destId="{09E73672-0B30-40D9-876B-307AE124E7A4}" srcOrd="0" destOrd="0" presId="urn:microsoft.com/office/officeart/2005/8/layout/bProcess3"/>
    <dgm:cxn modelId="{6EFEAE15-067F-4F41-A5CB-B1FC92079754}" type="presOf" srcId="{D2714062-AE0E-4484-8ABF-5FCEEF308F7D}" destId="{8253C4B2-402D-4985-BCC1-0056CDE43B96}" srcOrd="0" destOrd="0" presId="urn:microsoft.com/office/officeart/2005/8/layout/bProcess3"/>
    <dgm:cxn modelId="{D730011A-C484-4432-99A5-A00DDA59EF57}" srcId="{24C4FA11-B752-45DB-A3DF-DD3B78B5D37C}" destId="{4F6C2540-35DE-478C-9684-EE600C930B82}" srcOrd="0" destOrd="0" parTransId="{0F5EE39A-C32C-4DBC-B02E-BD55895C59E6}" sibTransId="{785FC6CC-6452-447C-A4FD-FB9D16FDA3D7}"/>
    <dgm:cxn modelId="{2392FE1C-E0A8-4773-AC26-98D2F7B72FA1}" type="presOf" srcId="{EECCA738-09D7-44D0-A55A-1E16BD1395EE}" destId="{731C370C-DDAF-41CC-8724-BAAED2851175}" srcOrd="0" destOrd="1" presId="urn:microsoft.com/office/officeart/2005/8/layout/bProcess3"/>
    <dgm:cxn modelId="{5F91561E-D4A5-4107-9F16-83B44348A9A6}" type="presOf" srcId="{B6451886-79AF-4BAF-9EEA-B6839F454D42}" destId="{39E424B2-002C-46E2-82B5-BCC9390560F6}" srcOrd="1" destOrd="0" presId="urn:microsoft.com/office/officeart/2005/8/layout/bProcess3"/>
    <dgm:cxn modelId="{0D8E8A22-929D-4D6D-BE30-332565F03777}" srcId="{185C44DA-4992-44C0-AE71-85B5FE245DA9}" destId="{2B90ACBE-7DE3-4F87-A31A-FE6478782429}" srcOrd="2" destOrd="0" parTransId="{E9B6CE65-26B3-4FC2-AC33-30BBDF74A0F3}" sibTransId="{E2D0F5B8-EB58-4056-8E14-20439A477063}"/>
    <dgm:cxn modelId="{E86EAD25-311F-45C3-A18A-EEC0AF67E1DE}" type="presOf" srcId="{C62763EF-DAA9-433C-9BD8-6FDE5DD4819D}" destId="{84B3FF89-09F3-4207-B999-DFCB682144BA}" srcOrd="0" destOrd="3" presId="urn:microsoft.com/office/officeart/2005/8/layout/bProcess3"/>
    <dgm:cxn modelId="{5FDEA127-E3BB-4C21-B465-0642B840613A}" srcId="{911227F3-4CBD-4038-BB63-6D779DB84A1E}" destId="{1128526D-C45B-4FDD-AC43-03A0B22BE470}" srcOrd="4" destOrd="0" parTransId="{01B722E4-1094-4424-90FC-8AD2F5CFF420}" sibTransId="{439C5E86-7DE8-4248-9AC7-185AA7BD214D}"/>
    <dgm:cxn modelId="{0521233A-B6C7-4487-AC12-17729521C9F6}" srcId="{24C4FA11-B752-45DB-A3DF-DD3B78B5D37C}" destId="{1FD10FCE-94E3-4833-AFAC-BDF59B54BEA6}" srcOrd="4" destOrd="0" parTransId="{BFB41EBA-0E61-4F32-93C9-C5DACCDF0512}" sibTransId="{7C5BFD1E-ED60-4F12-82D9-A2A31A154A30}"/>
    <dgm:cxn modelId="{1046333B-6ACA-4913-AF7A-29F6889CAC8D}" type="presOf" srcId="{CF0E6D6D-92A5-4AE9-A7A5-EB5BFC3048A3}" destId="{84B3FF89-09F3-4207-B999-DFCB682144BA}" srcOrd="0" destOrd="2" presId="urn:microsoft.com/office/officeart/2005/8/layout/bProcess3"/>
    <dgm:cxn modelId="{C3D4973C-B43E-4610-BE6D-AF6D30E6D707}" type="presOf" srcId="{314DEA7E-BE55-41C9-B631-2BAC691AE26C}" destId="{84B3FF89-09F3-4207-B999-DFCB682144BA}" srcOrd="0" destOrd="6" presId="urn:microsoft.com/office/officeart/2005/8/layout/bProcess3"/>
    <dgm:cxn modelId="{D47B9E40-3893-43FB-85A7-6DE5F8564A94}" type="presOf" srcId="{2DD165B8-7347-4617-98D6-26729D0479CF}" destId="{DFE0294A-43D9-41F8-B638-4F96CED1999D}" srcOrd="0" destOrd="2" presId="urn:microsoft.com/office/officeart/2005/8/layout/bProcess3"/>
    <dgm:cxn modelId="{D4CC6C5D-3EF6-4AF1-869A-40EB0F04D027}" type="presOf" srcId="{E5DB74FA-E7D7-4ECD-8EED-36D7B02C7F50}" destId="{DFE0294A-43D9-41F8-B638-4F96CED1999D}" srcOrd="0" destOrd="1" presId="urn:microsoft.com/office/officeart/2005/8/layout/bProcess3"/>
    <dgm:cxn modelId="{260BD762-071A-495A-8BD1-91D313FDA1CC}" type="presOf" srcId="{08A2E0BC-AA86-44F7-A82A-ECA8BD11D76D}" destId="{3BE55A3D-AFAD-4818-B633-B7CFCA02F59E}" srcOrd="0" destOrd="0" presId="urn:microsoft.com/office/officeart/2005/8/layout/bProcess3"/>
    <dgm:cxn modelId="{AC5E9646-DB2B-4324-99FE-DC1FC7BD60C6}" srcId="{24C4FA11-B752-45DB-A3DF-DD3B78B5D37C}" destId="{CF0E6D6D-92A5-4AE9-A7A5-EB5BFC3048A3}" srcOrd="1" destOrd="0" parTransId="{ABF51B4B-2E18-4BFF-8381-ED037EEEA0B5}" sibTransId="{8E864CC4-32A4-4336-A921-A2B1AC380BF1}"/>
    <dgm:cxn modelId="{6A122567-D1B8-46EE-B385-8C525F0A5912}" type="presOf" srcId="{AD8B326A-91D4-4E19-B086-DB0B73122170}" destId="{EA3C8AFA-8890-4B79-8A4C-32AEFE96E200}" srcOrd="0" destOrd="1" presId="urn:microsoft.com/office/officeart/2005/8/layout/bProcess3"/>
    <dgm:cxn modelId="{747E2869-5690-4654-B1F8-55DCBFE51D73}" srcId="{1128526D-C45B-4FDD-AC43-03A0B22BE470}" destId="{E5DB74FA-E7D7-4ECD-8EED-36D7B02C7F50}" srcOrd="0" destOrd="0" parTransId="{B9FE7122-C38D-4FFF-BCC9-6ED694D09654}" sibTransId="{3D1F0E7B-7585-4835-887F-062673123D47}"/>
    <dgm:cxn modelId="{FC92816D-E3E5-4B73-BDC9-68534B399967}" type="presOf" srcId="{02204277-D779-4F88-81E3-2AFE027879F1}" destId="{EA3C8AFA-8890-4B79-8A4C-32AEFE96E200}" srcOrd="0" destOrd="2" presId="urn:microsoft.com/office/officeart/2005/8/layout/bProcess3"/>
    <dgm:cxn modelId="{F2FD4550-7956-454E-8B2A-84BEFB460663}" srcId="{08A2E0BC-AA86-44F7-A82A-ECA8BD11D76D}" destId="{0E3E53F7-CD1C-407C-B633-668F69D07DD2}" srcOrd="2" destOrd="0" parTransId="{C676A9FD-03FB-4E6F-95CB-93F515106FAD}" sibTransId="{3521FC99-5AFD-4EAA-BD5D-166350E3E5D6}"/>
    <dgm:cxn modelId="{3C426850-41DB-48B6-BAE5-E55FD4E69F38}" type="presOf" srcId="{D2714062-AE0E-4484-8ABF-5FCEEF308F7D}" destId="{B2116F2B-4DD3-4C19-AF88-444E83437E02}" srcOrd="1" destOrd="0" presId="urn:microsoft.com/office/officeart/2005/8/layout/bProcess3"/>
    <dgm:cxn modelId="{50C26371-C71E-407F-AC05-BE4B13AEB250}" type="presOf" srcId="{309FE205-387D-4065-9EA4-1E6FB315BED8}" destId="{EA3C8AFA-8890-4B79-8A4C-32AEFE96E200}" srcOrd="0" destOrd="4" presId="urn:microsoft.com/office/officeart/2005/8/layout/bProcess3"/>
    <dgm:cxn modelId="{53095371-C3DB-4E98-B8CD-E987E7ADF30B}" type="presOf" srcId="{81EA3E94-E017-4024-9800-3989FBC0424B}" destId="{731C370C-DDAF-41CC-8724-BAAED2851175}" srcOrd="0" destOrd="2" presId="urn:microsoft.com/office/officeart/2005/8/layout/bProcess3"/>
    <dgm:cxn modelId="{8011C072-C7DA-4546-9A8A-AC4F91B36A28}" type="presOf" srcId="{4F6C2540-35DE-478C-9684-EE600C930B82}" destId="{84B3FF89-09F3-4207-B999-DFCB682144BA}" srcOrd="0" destOrd="1" presId="urn:microsoft.com/office/officeart/2005/8/layout/bProcess3"/>
    <dgm:cxn modelId="{82632075-8A23-4F81-A829-41E3F6C0DA2D}" srcId="{24C4FA11-B752-45DB-A3DF-DD3B78B5D37C}" destId="{C62763EF-DAA9-433C-9BD8-6FDE5DD4819D}" srcOrd="2" destOrd="0" parTransId="{29A392A8-E130-4466-BE1B-80800A4089DD}" sibTransId="{CBF315B5-615B-4DED-8847-96AE0BF3DE48}"/>
    <dgm:cxn modelId="{DB13DC79-576F-4D25-9CFB-5C0910458B4E}" srcId="{911227F3-4CBD-4038-BB63-6D779DB84A1E}" destId="{24C4FA11-B752-45DB-A3DF-DD3B78B5D37C}" srcOrd="2" destOrd="0" parTransId="{D2B7713F-0C9E-4A9A-AAD0-59C381ACA248}" sibTransId="{D2714062-AE0E-4484-8ABF-5FCEEF308F7D}"/>
    <dgm:cxn modelId="{282D287A-BE5A-4915-8085-BF55A70BF021}" srcId="{3E31CB52-78E3-40D5-A055-5F65B273B23B}" destId="{309FE205-387D-4065-9EA4-1E6FB315BED8}" srcOrd="3" destOrd="0" parTransId="{4FF2A901-784A-459C-8AB6-1A3B035A5100}" sibTransId="{4AD6283A-47C9-49C7-A757-FBD62F9E30ED}"/>
    <dgm:cxn modelId="{A556ED5A-CC33-4729-B9E8-7B7FD2BB4326}" type="presOf" srcId="{B6451886-79AF-4BAF-9EEA-B6839F454D42}" destId="{F95F5C91-8F13-45BC-AD7D-BD441734FA5C}" srcOrd="0" destOrd="0" presId="urn:microsoft.com/office/officeart/2005/8/layout/bProcess3"/>
    <dgm:cxn modelId="{75090B7F-47D2-43D4-814E-D98DFD2F0273}" type="presOf" srcId="{0E3E53F7-CD1C-407C-B633-668F69D07DD2}" destId="{3BE55A3D-AFAD-4818-B633-B7CFCA02F59E}" srcOrd="0" destOrd="3" presId="urn:microsoft.com/office/officeart/2005/8/layout/bProcess3"/>
    <dgm:cxn modelId="{7C7C6383-BB3B-4A47-A61C-F47B15F18F14}" srcId="{08A2E0BC-AA86-44F7-A82A-ECA8BD11D76D}" destId="{D169B825-F630-40BF-B720-F2139F09D9CF}" srcOrd="0" destOrd="0" parTransId="{ED55021A-33FE-415F-9923-4B6CE86DECF1}" sibTransId="{AF684D93-D385-42E6-AC38-AF03797F0733}"/>
    <dgm:cxn modelId="{8BF44E85-4BFB-4837-A405-1AE6E5FA078B}" type="presOf" srcId="{B0BA5779-4379-4C5D-864E-7F1600AF34B9}" destId="{84B3FF89-09F3-4207-B999-DFCB682144BA}" srcOrd="0" destOrd="4" presId="urn:microsoft.com/office/officeart/2005/8/layout/bProcess3"/>
    <dgm:cxn modelId="{B61C0A88-8CD3-462D-A351-8DDE9EF1D08A}" srcId="{3E31CB52-78E3-40D5-A055-5F65B273B23B}" destId="{3853BF84-3D9E-4441-B313-6EAAD0E6D670}" srcOrd="2" destOrd="0" parTransId="{CCCF8B55-9A4A-47C6-87B8-28AA11A4FEF3}" sibTransId="{214F0009-4A6D-4A30-9224-3038DFEA243B}"/>
    <dgm:cxn modelId="{7732A38B-60F1-4FBD-9535-A267002647D7}" srcId="{185C44DA-4992-44C0-AE71-85B5FE245DA9}" destId="{EECCA738-09D7-44D0-A55A-1E16BD1395EE}" srcOrd="0" destOrd="0" parTransId="{91894F9A-729E-44B3-A9ED-EF76488F6CC2}" sibTransId="{F224194C-0C43-4277-A8D9-762E5650A2A3}"/>
    <dgm:cxn modelId="{EB476B99-4BC6-4D6F-84F4-58651C929FE2}" srcId="{3E31CB52-78E3-40D5-A055-5F65B273B23B}" destId="{02204277-D779-4F88-81E3-2AFE027879F1}" srcOrd="1" destOrd="0" parTransId="{EDF3037F-BFBA-4950-9E6D-58E34D312B88}" sibTransId="{53A29CEC-B467-4B11-82EE-E8E2E5AE2D55}"/>
    <dgm:cxn modelId="{6E036F9E-7CF6-4845-A9AB-C90A777BD784}" type="presOf" srcId="{1C8543D7-3794-45AF-8385-F108388A43FD}" destId="{3BE55A3D-AFAD-4818-B633-B7CFCA02F59E}" srcOrd="0" destOrd="2" presId="urn:microsoft.com/office/officeart/2005/8/layout/bProcess3"/>
    <dgm:cxn modelId="{D1B42AA0-0A05-4E47-96F2-DE254FB9CC3D}" srcId="{911227F3-4CBD-4038-BB63-6D779DB84A1E}" destId="{08A2E0BC-AA86-44F7-A82A-ECA8BD11D76D}" srcOrd="0" destOrd="0" parTransId="{103F22F5-46E3-453F-B18E-D868C2BE4C20}" sibTransId="{B6451886-79AF-4BAF-9EEA-B6839F454D42}"/>
    <dgm:cxn modelId="{DFF287B5-305E-4DE9-9272-837451958D9F}" type="presOf" srcId="{2B90ACBE-7DE3-4F87-A31A-FE6478782429}" destId="{731C370C-DDAF-41CC-8724-BAAED2851175}" srcOrd="0" destOrd="3" presId="urn:microsoft.com/office/officeart/2005/8/layout/bProcess3"/>
    <dgm:cxn modelId="{17FD80C0-DF77-47F6-94A0-57416B3EE324}" type="presOf" srcId="{911227F3-4CBD-4038-BB63-6D779DB84A1E}" destId="{C3063E77-4821-4665-988D-E2D6855BC667}" srcOrd="0" destOrd="0" presId="urn:microsoft.com/office/officeart/2005/8/layout/bProcess3"/>
    <dgm:cxn modelId="{9C0AECC1-16FE-41D3-8C22-65A5AB1E7B8C}" type="presOf" srcId="{1FD10FCE-94E3-4833-AFAC-BDF59B54BEA6}" destId="{84B3FF89-09F3-4207-B999-DFCB682144BA}" srcOrd="0" destOrd="5" presId="urn:microsoft.com/office/officeart/2005/8/layout/bProcess3"/>
    <dgm:cxn modelId="{BEDC81CB-A3EA-4BF6-BF8C-62A77D60D41E}" srcId="{1128526D-C45B-4FDD-AC43-03A0B22BE470}" destId="{2DD165B8-7347-4617-98D6-26729D0479CF}" srcOrd="1" destOrd="0" parTransId="{608A0550-C60C-4243-B166-175603D71A09}" sibTransId="{1C0BF797-3C65-4181-8504-79E73FD5B645}"/>
    <dgm:cxn modelId="{770850CF-05F6-4844-848B-1ECAF12BCE9A}" srcId="{24C4FA11-B752-45DB-A3DF-DD3B78B5D37C}" destId="{B0BA5779-4379-4C5D-864E-7F1600AF34B9}" srcOrd="3" destOrd="0" parTransId="{2223FD9D-9B44-4219-ACEA-67E090698296}" sibTransId="{F02778E2-12BE-4F35-927D-D02DF3306413}"/>
    <dgm:cxn modelId="{9394D3CF-1EF2-4D5C-B3DA-5154023FE9C3}" srcId="{911227F3-4CBD-4038-BB63-6D779DB84A1E}" destId="{3E31CB52-78E3-40D5-A055-5F65B273B23B}" srcOrd="1" destOrd="0" parTransId="{074EE219-D5D2-40AE-B87F-8EE169E85C7A}" sibTransId="{1E313E7D-8094-44B5-966B-1BAEF4D0A0E5}"/>
    <dgm:cxn modelId="{C57BD2D5-9EF0-4A1A-A197-3FE93FBC9851}" type="presOf" srcId="{3E31CB52-78E3-40D5-A055-5F65B273B23B}" destId="{EA3C8AFA-8890-4B79-8A4C-32AEFE96E200}" srcOrd="0" destOrd="0" presId="urn:microsoft.com/office/officeart/2005/8/layout/bProcess3"/>
    <dgm:cxn modelId="{2A9A8DDA-8F7D-4ACA-85A3-597DD8B9D814}" type="presOf" srcId="{3853BF84-3D9E-4441-B313-6EAAD0E6D670}" destId="{EA3C8AFA-8890-4B79-8A4C-32AEFE96E200}" srcOrd="0" destOrd="3" presId="urn:microsoft.com/office/officeart/2005/8/layout/bProcess3"/>
    <dgm:cxn modelId="{5D65C2E5-CB92-4097-9034-DDE1D6B8AE3A}" type="presOf" srcId="{6FEBB014-6816-476E-ACE4-45E59273505A}" destId="{ABAF88E4-89D2-4D7D-8FAD-165B2E2ED023}" srcOrd="1" destOrd="0" presId="urn:microsoft.com/office/officeart/2005/8/layout/bProcess3"/>
    <dgm:cxn modelId="{A1C52FE9-3774-4EE2-85B0-2DA875A4A2B6}" type="presOf" srcId="{1E313E7D-8094-44B5-966B-1BAEF4D0A0E5}" destId="{0ACD49D2-C09A-4F57-B6DB-6F72DA74FD82}" srcOrd="0" destOrd="0" presId="urn:microsoft.com/office/officeart/2005/8/layout/bProcess3"/>
    <dgm:cxn modelId="{1EF220F2-6342-4AA0-BC75-A6F6A7B6C5BA}" type="presOf" srcId="{1128526D-C45B-4FDD-AC43-03A0B22BE470}" destId="{DFE0294A-43D9-41F8-B638-4F96CED1999D}" srcOrd="0" destOrd="0" presId="urn:microsoft.com/office/officeart/2005/8/layout/bProcess3"/>
    <dgm:cxn modelId="{CB46FAF3-1BBC-4E8F-A3DA-49F5818CC45C}" srcId="{185C44DA-4992-44C0-AE71-85B5FE245DA9}" destId="{81EA3E94-E017-4024-9800-3989FBC0424B}" srcOrd="1" destOrd="0" parTransId="{A78D0696-269C-43F1-BA25-94E33CE46541}" sibTransId="{499988E5-436D-4A24-9ECA-4C1F124D5AA6}"/>
    <dgm:cxn modelId="{FB2071F5-F9C3-4B47-88E4-AE12A20E8A41}" type="presOf" srcId="{24C4FA11-B752-45DB-A3DF-DD3B78B5D37C}" destId="{84B3FF89-09F3-4207-B999-DFCB682144BA}" srcOrd="0" destOrd="0" presId="urn:microsoft.com/office/officeart/2005/8/layout/bProcess3"/>
    <dgm:cxn modelId="{8415B4F6-DC7B-4345-9382-FEAC0F859C2B}" type="presOf" srcId="{185C44DA-4992-44C0-AE71-85B5FE245DA9}" destId="{731C370C-DDAF-41CC-8724-BAAED2851175}" srcOrd="0" destOrd="0" presId="urn:microsoft.com/office/officeart/2005/8/layout/bProcess3"/>
    <dgm:cxn modelId="{78E2EAF7-4537-46A4-9514-C4622A40406B}" srcId="{24C4FA11-B752-45DB-A3DF-DD3B78B5D37C}" destId="{314DEA7E-BE55-41C9-B631-2BAC691AE26C}" srcOrd="5" destOrd="0" parTransId="{74F10AAD-331D-4A5B-B555-18ED20564688}" sibTransId="{A985A87E-1410-4738-8519-8CF3F54C4D46}"/>
    <dgm:cxn modelId="{D340CDF9-4C51-4E7D-8608-80FAC44F0C2F}" srcId="{3E31CB52-78E3-40D5-A055-5F65B273B23B}" destId="{AD8B326A-91D4-4E19-B086-DB0B73122170}" srcOrd="0" destOrd="0" parTransId="{758C95CC-EE8A-46BA-99A9-DD21643103B4}" sibTransId="{8ADA342F-6D59-4918-A64D-CADD47AF6A03}"/>
    <dgm:cxn modelId="{8DFAC1FC-D701-4AD5-AC4C-67A88A65FDFC}" srcId="{911227F3-4CBD-4038-BB63-6D779DB84A1E}" destId="{185C44DA-4992-44C0-AE71-85B5FE245DA9}" srcOrd="3" destOrd="0" parTransId="{9584DEC1-08F5-4383-835E-6D2678793928}" sibTransId="{6FEBB014-6816-476E-ACE4-45E59273505A}"/>
    <dgm:cxn modelId="{58305F1D-BE16-4D98-8614-1578E9CF8812}" type="presParOf" srcId="{C3063E77-4821-4665-988D-E2D6855BC667}" destId="{3BE55A3D-AFAD-4818-B633-B7CFCA02F59E}" srcOrd="0" destOrd="0" presId="urn:microsoft.com/office/officeart/2005/8/layout/bProcess3"/>
    <dgm:cxn modelId="{42031E0D-4C2E-4B2A-956B-96EBEF19FE88}" type="presParOf" srcId="{C3063E77-4821-4665-988D-E2D6855BC667}" destId="{F95F5C91-8F13-45BC-AD7D-BD441734FA5C}" srcOrd="1" destOrd="0" presId="urn:microsoft.com/office/officeart/2005/8/layout/bProcess3"/>
    <dgm:cxn modelId="{2402F731-EAFB-4B3A-8FB5-69F641FE63C0}" type="presParOf" srcId="{F95F5C91-8F13-45BC-AD7D-BD441734FA5C}" destId="{39E424B2-002C-46E2-82B5-BCC9390560F6}" srcOrd="0" destOrd="0" presId="urn:microsoft.com/office/officeart/2005/8/layout/bProcess3"/>
    <dgm:cxn modelId="{65A2B823-6BF4-4702-953F-D812F621CEFC}" type="presParOf" srcId="{C3063E77-4821-4665-988D-E2D6855BC667}" destId="{EA3C8AFA-8890-4B79-8A4C-32AEFE96E200}" srcOrd="2" destOrd="0" presId="urn:microsoft.com/office/officeart/2005/8/layout/bProcess3"/>
    <dgm:cxn modelId="{E2470C50-C773-4240-BF91-1FD75C82471D}" type="presParOf" srcId="{C3063E77-4821-4665-988D-E2D6855BC667}" destId="{0ACD49D2-C09A-4F57-B6DB-6F72DA74FD82}" srcOrd="3" destOrd="0" presId="urn:microsoft.com/office/officeart/2005/8/layout/bProcess3"/>
    <dgm:cxn modelId="{231BC471-3F23-4A0B-9AAA-BA4058FADDBA}" type="presParOf" srcId="{0ACD49D2-C09A-4F57-B6DB-6F72DA74FD82}" destId="{8AE3E4E1-30D0-4976-98A2-A440AB485C36}" srcOrd="0" destOrd="0" presId="urn:microsoft.com/office/officeart/2005/8/layout/bProcess3"/>
    <dgm:cxn modelId="{0A02DA4D-9FEC-4E3B-B016-D81C878C9520}" type="presParOf" srcId="{C3063E77-4821-4665-988D-E2D6855BC667}" destId="{84B3FF89-09F3-4207-B999-DFCB682144BA}" srcOrd="4" destOrd="0" presId="urn:microsoft.com/office/officeart/2005/8/layout/bProcess3"/>
    <dgm:cxn modelId="{A22938ED-1F48-439D-A7F3-2FE7490B7320}" type="presParOf" srcId="{C3063E77-4821-4665-988D-E2D6855BC667}" destId="{8253C4B2-402D-4985-BCC1-0056CDE43B96}" srcOrd="5" destOrd="0" presId="urn:microsoft.com/office/officeart/2005/8/layout/bProcess3"/>
    <dgm:cxn modelId="{40115810-8B7C-4221-A0C9-6A1AAAF94BE1}" type="presParOf" srcId="{8253C4B2-402D-4985-BCC1-0056CDE43B96}" destId="{B2116F2B-4DD3-4C19-AF88-444E83437E02}" srcOrd="0" destOrd="0" presId="urn:microsoft.com/office/officeart/2005/8/layout/bProcess3"/>
    <dgm:cxn modelId="{05F0B1D4-08D3-4D70-862B-3E3E73153124}" type="presParOf" srcId="{C3063E77-4821-4665-988D-E2D6855BC667}" destId="{731C370C-DDAF-41CC-8724-BAAED2851175}" srcOrd="6" destOrd="0" presId="urn:microsoft.com/office/officeart/2005/8/layout/bProcess3"/>
    <dgm:cxn modelId="{CC95FDCA-ACA9-4E1C-9D81-532DA6B376B5}" type="presParOf" srcId="{C3063E77-4821-4665-988D-E2D6855BC667}" destId="{09E73672-0B30-40D9-876B-307AE124E7A4}" srcOrd="7" destOrd="0" presId="urn:microsoft.com/office/officeart/2005/8/layout/bProcess3"/>
    <dgm:cxn modelId="{AAF8605C-C3A1-4953-90A6-27E8531C34DA}" type="presParOf" srcId="{09E73672-0B30-40D9-876B-307AE124E7A4}" destId="{ABAF88E4-89D2-4D7D-8FAD-165B2E2ED023}" srcOrd="0" destOrd="0" presId="urn:microsoft.com/office/officeart/2005/8/layout/bProcess3"/>
    <dgm:cxn modelId="{F01414B5-C350-46F3-9238-F5FD81CDB93D}" type="presParOf" srcId="{C3063E77-4821-4665-988D-E2D6855BC667}" destId="{DFE0294A-43D9-41F8-B638-4F96CED1999D}"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C21BB-1E3B-4600-964A-008B4EB1146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D4AC9E60-C468-4519-88B8-8638E2D9FA1B}">
      <dgm:prSet custT="1"/>
      <dgm:spPr/>
      <dgm:t>
        <a:bodyPr anchor="ctr"/>
        <a:lstStyle/>
        <a:p>
          <a:r>
            <a:rPr lang="en-US" sz="1400" b="1" dirty="0"/>
            <a:t>Identify Target Website</a:t>
          </a:r>
          <a:endParaRPr lang="en-IN" sz="1400" b="1" dirty="0"/>
        </a:p>
      </dgm:t>
    </dgm:pt>
    <dgm:pt modelId="{36795F71-E062-41D0-9519-9BBFF536E792}" type="parTrans" cxnId="{3D93EFB2-BC82-4A55-9CA4-B658ECDFDE14}">
      <dgm:prSet/>
      <dgm:spPr/>
      <dgm:t>
        <a:bodyPr/>
        <a:lstStyle/>
        <a:p>
          <a:endParaRPr lang="en-IN"/>
        </a:p>
      </dgm:t>
    </dgm:pt>
    <dgm:pt modelId="{BAEC94DF-A1F2-49AF-B85B-3939D389A3BD}" type="sibTrans" cxnId="{3D93EFB2-BC82-4A55-9CA4-B658ECDFDE14}">
      <dgm:prSet custT="1"/>
      <dgm:spPr/>
      <dgm:t>
        <a:bodyPr anchor="ctr"/>
        <a:lstStyle/>
        <a:p>
          <a:endParaRPr lang="en-IN" sz="1400"/>
        </a:p>
      </dgm:t>
    </dgm:pt>
    <dgm:pt modelId="{779D06E5-F5B0-423D-94D9-EDB5E66F8662}">
      <dgm:prSet custT="1"/>
      <dgm:spPr/>
      <dgm:t>
        <a:bodyPr anchor="ctr"/>
        <a:lstStyle/>
        <a:p>
          <a:r>
            <a:rPr lang="en-US" sz="1400"/>
            <a:t>- Select website (e.g., </a:t>
          </a:r>
          <a:endParaRPr lang="en-IN" sz="1400"/>
        </a:p>
      </dgm:t>
    </dgm:pt>
    <dgm:pt modelId="{43505E98-0D82-45B9-8C4D-6A245E81BF46}" type="parTrans" cxnId="{E8623EF4-7E4B-4104-ADD4-8BEBC0A81CC0}">
      <dgm:prSet/>
      <dgm:spPr/>
      <dgm:t>
        <a:bodyPr/>
        <a:lstStyle/>
        <a:p>
          <a:endParaRPr lang="en-IN"/>
        </a:p>
      </dgm:t>
    </dgm:pt>
    <dgm:pt modelId="{458361BA-F1CF-440F-9E23-EF507A87A3C1}" type="sibTrans" cxnId="{E8623EF4-7E4B-4104-ADD4-8BEBC0A81CC0}">
      <dgm:prSet/>
      <dgm:spPr/>
      <dgm:t>
        <a:bodyPr/>
        <a:lstStyle/>
        <a:p>
          <a:endParaRPr lang="en-IN"/>
        </a:p>
      </dgm:t>
    </dgm:pt>
    <dgm:pt modelId="{E195C0DD-A8E6-44D8-81A4-150217C90733}">
      <dgm:prSet custT="1"/>
      <dgm:spPr/>
      <dgm:t>
        <a:bodyPr anchor="ctr"/>
        <a:lstStyle/>
        <a:p>
          <a:r>
            <a:rPr lang="en-US" sz="1400"/>
            <a:t>Wikipedia for SpaceX launches)</a:t>
          </a:r>
          <a:endParaRPr lang="en-IN" sz="1400"/>
        </a:p>
      </dgm:t>
    </dgm:pt>
    <dgm:pt modelId="{67F1660B-39B4-42D6-B061-0C2A8BAE8DDB}" type="parTrans" cxnId="{A86EE33E-0865-4135-AA57-D5BC965434F6}">
      <dgm:prSet/>
      <dgm:spPr/>
      <dgm:t>
        <a:bodyPr/>
        <a:lstStyle/>
        <a:p>
          <a:endParaRPr lang="en-IN"/>
        </a:p>
      </dgm:t>
    </dgm:pt>
    <dgm:pt modelId="{204FC368-0BC7-42EE-AF15-BA6287492448}" type="sibTrans" cxnId="{A86EE33E-0865-4135-AA57-D5BC965434F6}">
      <dgm:prSet/>
      <dgm:spPr/>
      <dgm:t>
        <a:bodyPr/>
        <a:lstStyle/>
        <a:p>
          <a:endParaRPr lang="en-IN"/>
        </a:p>
      </dgm:t>
    </dgm:pt>
    <dgm:pt modelId="{23040A50-6759-4FA5-9A9A-E3668866E836}">
      <dgm:prSet custT="1"/>
      <dgm:spPr/>
      <dgm:t>
        <a:bodyPr anchor="ctr"/>
        <a:lstStyle/>
        <a:p>
          <a:r>
            <a:rPr lang="en-US" sz="1400"/>
            <a:t>- Determine data needed     </a:t>
          </a:r>
          <a:endParaRPr lang="en-IN" sz="1400"/>
        </a:p>
      </dgm:t>
    </dgm:pt>
    <dgm:pt modelId="{66485006-8D96-40AF-9799-6F94DC8DA7E7}" type="parTrans" cxnId="{B8BBB75B-3C13-4678-8531-5B93CB31394A}">
      <dgm:prSet/>
      <dgm:spPr/>
      <dgm:t>
        <a:bodyPr/>
        <a:lstStyle/>
        <a:p>
          <a:endParaRPr lang="en-IN"/>
        </a:p>
      </dgm:t>
    </dgm:pt>
    <dgm:pt modelId="{4179E63F-9AFA-4442-AD5E-5C2CCC68B18A}" type="sibTrans" cxnId="{B8BBB75B-3C13-4678-8531-5B93CB31394A}">
      <dgm:prSet/>
      <dgm:spPr/>
      <dgm:t>
        <a:bodyPr/>
        <a:lstStyle/>
        <a:p>
          <a:endParaRPr lang="en-IN"/>
        </a:p>
      </dgm:t>
    </dgm:pt>
    <dgm:pt modelId="{7F3D5D3A-2803-4A8F-88A8-671F09489A53}">
      <dgm:prSet custT="1"/>
      <dgm:spPr/>
      <dgm:t>
        <a:bodyPr anchor="ctr"/>
        <a:lstStyle/>
        <a:p>
          <a:r>
            <a:rPr lang="en-US" sz="1400" dirty="0"/>
            <a:t>(e.g., launch dates, payloads)</a:t>
          </a:r>
          <a:endParaRPr lang="en-IN" sz="1400" dirty="0"/>
        </a:p>
      </dgm:t>
    </dgm:pt>
    <dgm:pt modelId="{44476D08-79F8-4C3F-9752-7770AC947C33}" type="parTrans" cxnId="{248CE1A9-4D03-458B-AE04-F48D94072691}">
      <dgm:prSet/>
      <dgm:spPr/>
      <dgm:t>
        <a:bodyPr/>
        <a:lstStyle/>
        <a:p>
          <a:endParaRPr lang="en-IN"/>
        </a:p>
      </dgm:t>
    </dgm:pt>
    <dgm:pt modelId="{0EDF739E-41FC-4A3B-8A58-0B4E47A10A52}" type="sibTrans" cxnId="{248CE1A9-4D03-458B-AE04-F48D94072691}">
      <dgm:prSet/>
      <dgm:spPr/>
      <dgm:t>
        <a:bodyPr/>
        <a:lstStyle/>
        <a:p>
          <a:endParaRPr lang="en-IN"/>
        </a:p>
      </dgm:t>
    </dgm:pt>
    <dgm:pt modelId="{0E872B49-C974-4730-97A1-77D7B1621A2A}">
      <dgm:prSet custT="1"/>
      <dgm:spPr/>
      <dgm:t>
        <a:bodyPr anchor="ctr"/>
        <a:lstStyle/>
        <a:p>
          <a:r>
            <a:rPr lang="en-US" sz="1400" b="1" dirty="0"/>
            <a:t>Inspect Web Page Structure</a:t>
          </a:r>
          <a:endParaRPr lang="en-IN" sz="1400" b="1" dirty="0"/>
        </a:p>
      </dgm:t>
    </dgm:pt>
    <dgm:pt modelId="{C55DAB49-F322-43F0-B298-8195E1046580}" type="parTrans" cxnId="{21D35AAB-0930-4E80-87ED-812ABADF0E1C}">
      <dgm:prSet/>
      <dgm:spPr/>
      <dgm:t>
        <a:bodyPr/>
        <a:lstStyle/>
        <a:p>
          <a:endParaRPr lang="en-IN"/>
        </a:p>
      </dgm:t>
    </dgm:pt>
    <dgm:pt modelId="{53FE9334-8428-4086-9823-42D6AA7A1F44}" type="sibTrans" cxnId="{21D35AAB-0930-4E80-87ED-812ABADF0E1C}">
      <dgm:prSet custT="1"/>
      <dgm:spPr/>
      <dgm:t>
        <a:bodyPr anchor="ctr"/>
        <a:lstStyle/>
        <a:p>
          <a:endParaRPr lang="en-IN" sz="1400"/>
        </a:p>
      </dgm:t>
    </dgm:pt>
    <dgm:pt modelId="{8D318918-3089-4A1D-B553-89195CC79702}">
      <dgm:prSet custT="1"/>
      <dgm:spPr/>
      <dgm:t>
        <a:bodyPr anchor="ctr"/>
        <a:lstStyle/>
        <a:p>
          <a:r>
            <a:rPr lang="en-US" sz="1400" dirty="0"/>
            <a:t>- Use browser developer tools</a:t>
          </a:r>
          <a:endParaRPr lang="en-IN" sz="1400" dirty="0"/>
        </a:p>
      </dgm:t>
    </dgm:pt>
    <dgm:pt modelId="{33C5BF99-4ED4-4B19-8085-215C1EAA980B}" type="parTrans" cxnId="{7640085D-2856-4B0C-BF01-D40A65793345}">
      <dgm:prSet/>
      <dgm:spPr/>
      <dgm:t>
        <a:bodyPr/>
        <a:lstStyle/>
        <a:p>
          <a:endParaRPr lang="en-IN"/>
        </a:p>
      </dgm:t>
    </dgm:pt>
    <dgm:pt modelId="{A31FBDE9-A386-4A5B-BE1C-8CD0BC350D59}" type="sibTrans" cxnId="{7640085D-2856-4B0C-BF01-D40A65793345}">
      <dgm:prSet/>
      <dgm:spPr/>
      <dgm:t>
        <a:bodyPr/>
        <a:lstStyle/>
        <a:p>
          <a:endParaRPr lang="en-IN"/>
        </a:p>
      </dgm:t>
    </dgm:pt>
    <dgm:pt modelId="{C525A9CD-81A9-4E33-B0D4-F8F5995E9D4D}">
      <dgm:prSet custT="1"/>
      <dgm:spPr/>
      <dgm:t>
        <a:bodyPr anchor="ctr"/>
        <a:lstStyle/>
        <a:p>
          <a:r>
            <a:rPr lang="en-US" sz="1400" dirty="0"/>
            <a:t>- Identify relevant HTML tags </a:t>
          </a:r>
          <a:endParaRPr lang="en-IN" sz="1400" dirty="0"/>
        </a:p>
      </dgm:t>
    </dgm:pt>
    <dgm:pt modelId="{0B98FB80-3A58-45B3-A467-352FA84B7DD3}" type="parTrans" cxnId="{8AECC14B-1EA9-4884-9EC2-35892D379895}">
      <dgm:prSet/>
      <dgm:spPr/>
      <dgm:t>
        <a:bodyPr/>
        <a:lstStyle/>
        <a:p>
          <a:endParaRPr lang="en-IN"/>
        </a:p>
      </dgm:t>
    </dgm:pt>
    <dgm:pt modelId="{2CB31A31-66A8-481A-A2C2-61C5BEECA475}" type="sibTrans" cxnId="{8AECC14B-1EA9-4884-9EC2-35892D379895}">
      <dgm:prSet/>
      <dgm:spPr/>
      <dgm:t>
        <a:bodyPr/>
        <a:lstStyle/>
        <a:p>
          <a:endParaRPr lang="en-IN"/>
        </a:p>
      </dgm:t>
    </dgm:pt>
    <dgm:pt modelId="{1D553932-BF3C-467A-83A8-21F8D6B3689B}">
      <dgm:prSet custT="1"/>
      <dgm:spPr/>
      <dgm:t>
        <a:bodyPr anchor="ctr"/>
        <a:lstStyle/>
        <a:p>
          <a:r>
            <a:rPr lang="en-US" sz="1400" dirty="0"/>
            <a:t>and classes for data</a:t>
          </a:r>
          <a:endParaRPr lang="en-IN" sz="1400" dirty="0"/>
        </a:p>
      </dgm:t>
    </dgm:pt>
    <dgm:pt modelId="{482B3255-40CE-4975-A872-E9712231FD5B}" type="parTrans" cxnId="{53A9A136-8A42-456D-9CF3-FDEB2749683E}">
      <dgm:prSet/>
      <dgm:spPr/>
      <dgm:t>
        <a:bodyPr/>
        <a:lstStyle/>
        <a:p>
          <a:endParaRPr lang="en-IN"/>
        </a:p>
      </dgm:t>
    </dgm:pt>
    <dgm:pt modelId="{FB835144-9250-429E-9A66-FB4B7AEA8972}" type="sibTrans" cxnId="{53A9A136-8A42-456D-9CF3-FDEB2749683E}">
      <dgm:prSet/>
      <dgm:spPr/>
      <dgm:t>
        <a:bodyPr/>
        <a:lstStyle/>
        <a:p>
          <a:endParaRPr lang="en-IN"/>
        </a:p>
      </dgm:t>
    </dgm:pt>
    <dgm:pt modelId="{9E3BD6F3-5860-4DB3-AA04-A169511F7D22}">
      <dgm:prSet custT="1"/>
      <dgm:spPr/>
      <dgm:t>
        <a:bodyPr anchor="ctr"/>
        <a:lstStyle/>
        <a:p>
          <a:pPr>
            <a:buNone/>
          </a:pPr>
          <a:r>
            <a:rPr lang="en-US" sz="1400" b="1" dirty="0"/>
            <a:t>Set Up Web Scraping Environment</a:t>
          </a:r>
          <a:endParaRPr lang="en-IN" sz="1400" b="1" dirty="0"/>
        </a:p>
      </dgm:t>
    </dgm:pt>
    <dgm:pt modelId="{57917D62-CC10-4C09-AE47-72858116FC71}" type="parTrans" cxnId="{8338FBB2-8B8A-4DED-B8C0-FE23087CAC0F}">
      <dgm:prSet/>
      <dgm:spPr/>
      <dgm:t>
        <a:bodyPr/>
        <a:lstStyle/>
        <a:p>
          <a:endParaRPr lang="en-IN"/>
        </a:p>
      </dgm:t>
    </dgm:pt>
    <dgm:pt modelId="{1BC17AEC-EB59-4019-818C-E45889656EF7}" type="sibTrans" cxnId="{8338FBB2-8B8A-4DED-B8C0-FE23087CAC0F}">
      <dgm:prSet custT="1"/>
      <dgm:spPr/>
      <dgm:t>
        <a:bodyPr anchor="ctr"/>
        <a:lstStyle/>
        <a:p>
          <a:endParaRPr lang="en-IN" sz="1400"/>
        </a:p>
      </dgm:t>
    </dgm:pt>
    <dgm:pt modelId="{16A6FE0C-B575-4F1A-8D21-969D533DEE1A}">
      <dgm:prSet custT="1"/>
      <dgm:spPr/>
      <dgm:t>
        <a:bodyPr anchor="ctr"/>
        <a:lstStyle/>
        <a:p>
          <a:r>
            <a:rPr lang="en-US" sz="1400" dirty="0"/>
            <a:t>- Use </a:t>
          </a:r>
          <a:r>
            <a:rPr lang="en-US" sz="1400" dirty="0" err="1"/>
            <a:t>BeautifulSoup</a:t>
          </a:r>
          <a:r>
            <a:rPr lang="en-US" sz="1400" dirty="0"/>
            <a:t> and requests</a:t>
          </a:r>
          <a:endParaRPr lang="en-IN" sz="1400" dirty="0"/>
        </a:p>
      </dgm:t>
    </dgm:pt>
    <dgm:pt modelId="{6FC8123C-2E20-488C-82E4-B3BF336BA2F1}" type="parTrans" cxnId="{FE80E5F8-AC9A-4AAF-928B-4354410B80FB}">
      <dgm:prSet/>
      <dgm:spPr/>
      <dgm:t>
        <a:bodyPr/>
        <a:lstStyle/>
        <a:p>
          <a:endParaRPr lang="en-IN"/>
        </a:p>
      </dgm:t>
    </dgm:pt>
    <dgm:pt modelId="{DFBA0B87-BC34-42A2-BEA7-316E4131DA23}" type="sibTrans" cxnId="{FE80E5F8-AC9A-4AAF-928B-4354410B80FB}">
      <dgm:prSet/>
      <dgm:spPr/>
      <dgm:t>
        <a:bodyPr/>
        <a:lstStyle/>
        <a:p>
          <a:endParaRPr lang="en-IN"/>
        </a:p>
      </dgm:t>
    </dgm:pt>
    <dgm:pt modelId="{40E00BA3-54A6-4227-8ED2-9FF6B5066582}">
      <dgm:prSet custT="1"/>
      <dgm:spPr/>
      <dgm:t>
        <a:bodyPr anchor="ctr"/>
        <a:lstStyle/>
        <a:p>
          <a:r>
            <a:rPr lang="en-US" sz="1400" dirty="0"/>
            <a:t>- Example:</a:t>
          </a:r>
          <a:endParaRPr lang="en-IN" sz="1400" dirty="0"/>
        </a:p>
      </dgm:t>
    </dgm:pt>
    <dgm:pt modelId="{BB7EFBA9-DF87-4408-BC86-203813D23DEF}" type="parTrans" cxnId="{435C802E-ED7D-490B-9D19-2F7C47395F05}">
      <dgm:prSet/>
      <dgm:spPr/>
      <dgm:t>
        <a:bodyPr/>
        <a:lstStyle/>
        <a:p>
          <a:endParaRPr lang="en-IN"/>
        </a:p>
      </dgm:t>
    </dgm:pt>
    <dgm:pt modelId="{34E3C8A4-CF72-4355-8412-98621DCE3D43}" type="sibTrans" cxnId="{435C802E-ED7D-490B-9D19-2F7C47395F05}">
      <dgm:prSet/>
      <dgm:spPr/>
      <dgm:t>
        <a:bodyPr/>
        <a:lstStyle/>
        <a:p>
          <a:endParaRPr lang="en-IN"/>
        </a:p>
      </dgm:t>
    </dgm:pt>
    <dgm:pt modelId="{94E3AE10-3433-43B9-BA73-C06E2ECAFBBD}">
      <dgm:prSet custT="1"/>
      <dgm:spPr/>
      <dgm:t>
        <a:bodyPr anchor="ctr"/>
        <a:lstStyle/>
        <a:p>
          <a:r>
            <a:rPr lang="en-US" sz="1400" b="1" dirty="0"/>
            <a:t>Make HTTP Requests</a:t>
          </a:r>
          <a:endParaRPr lang="en-IN" sz="1400" b="1" dirty="0"/>
        </a:p>
      </dgm:t>
    </dgm:pt>
    <dgm:pt modelId="{B437E9F0-655D-434E-A562-A12988CFDEAF}" type="parTrans" cxnId="{23AEA58E-EB18-41BE-928C-B22D411D266C}">
      <dgm:prSet/>
      <dgm:spPr/>
      <dgm:t>
        <a:bodyPr/>
        <a:lstStyle/>
        <a:p>
          <a:endParaRPr lang="en-IN"/>
        </a:p>
      </dgm:t>
    </dgm:pt>
    <dgm:pt modelId="{B4208C44-0EA3-4865-BD08-B272036BDFD7}" type="sibTrans" cxnId="{23AEA58E-EB18-41BE-928C-B22D411D266C}">
      <dgm:prSet custT="1"/>
      <dgm:spPr/>
      <dgm:t>
        <a:bodyPr anchor="ctr"/>
        <a:lstStyle/>
        <a:p>
          <a:endParaRPr lang="en-IN" sz="1400"/>
        </a:p>
      </dgm:t>
    </dgm:pt>
    <dgm:pt modelId="{64BFECC9-8F3B-4DDD-A3F1-15C7664B8168}">
      <dgm:prSet custT="1"/>
      <dgm:spPr/>
      <dgm:t>
        <a:bodyPr anchor="ctr"/>
        <a:lstStyle/>
        <a:p>
          <a:r>
            <a:rPr lang="en-US" sz="1400"/>
            <a:t>- Send GET request to URL</a:t>
          </a:r>
          <a:endParaRPr lang="en-IN" sz="1400"/>
        </a:p>
      </dgm:t>
    </dgm:pt>
    <dgm:pt modelId="{F8B7819D-CC0A-42CD-BD17-8730E8566D64}" type="parTrans" cxnId="{F81702F8-AE3F-403A-B17C-7A57D4415740}">
      <dgm:prSet/>
      <dgm:spPr/>
      <dgm:t>
        <a:bodyPr/>
        <a:lstStyle/>
        <a:p>
          <a:endParaRPr lang="en-IN"/>
        </a:p>
      </dgm:t>
    </dgm:pt>
    <dgm:pt modelId="{8A21EAC0-50A9-4C81-90D0-20A08CDCED84}" type="sibTrans" cxnId="{F81702F8-AE3F-403A-B17C-7A57D4415740}">
      <dgm:prSet/>
      <dgm:spPr/>
      <dgm:t>
        <a:bodyPr/>
        <a:lstStyle/>
        <a:p>
          <a:endParaRPr lang="en-IN"/>
        </a:p>
      </dgm:t>
    </dgm:pt>
    <dgm:pt modelId="{18D5F914-BC76-46D8-B3B2-6807531E4C47}">
      <dgm:prSet custT="1"/>
      <dgm:spPr/>
      <dgm:t>
        <a:bodyPr anchor="ctr"/>
        <a:lstStyle/>
        <a:p>
          <a:r>
            <a:rPr lang="en-US" sz="1400"/>
            <a:t>- Example:             </a:t>
          </a:r>
          <a:endParaRPr lang="en-IN" sz="1400"/>
        </a:p>
      </dgm:t>
    </dgm:pt>
    <dgm:pt modelId="{E7340A50-5D2A-4A7E-A9E0-F736C14A2A8D}" type="parTrans" cxnId="{C6971BD2-0A95-443A-BB40-3EB72F822EE1}">
      <dgm:prSet/>
      <dgm:spPr/>
      <dgm:t>
        <a:bodyPr/>
        <a:lstStyle/>
        <a:p>
          <a:endParaRPr lang="en-IN"/>
        </a:p>
      </dgm:t>
    </dgm:pt>
    <dgm:pt modelId="{7813BADE-62F0-44AE-888F-9D59655698B0}" type="sibTrans" cxnId="{C6971BD2-0A95-443A-BB40-3EB72F822EE1}">
      <dgm:prSet/>
      <dgm:spPr/>
      <dgm:t>
        <a:bodyPr/>
        <a:lstStyle/>
        <a:p>
          <a:endParaRPr lang="en-IN"/>
        </a:p>
      </dgm:t>
    </dgm:pt>
    <dgm:pt modelId="{F77F95DD-AB37-401E-9FB9-1B943635A733}">
      <dgm:prSet custT="1"/>
      <dgm:spPr/>
      <dgm:t>
        <a:bodyPr anchor="ctr"/>
        <a:lstStyle/>
        <a:p>
          <a:r>
            <a:rPr lang="en-US" sz="1400" dirty="0"/>
            <a:t>response = </a:t>
          </a:r>
          <a:r>
            <a:rPr lang="en-US" sz="1400" dirty="0" err="1"/>
            <a:t>requests.get</a:t>
          </a:r>
          <a:r>
            <a:rPr lang="en-US" sz="1400" dirty="0"/>
            <a:t>(</a:t>
          </a:r>
          <a:r>
            <a:rPr lang="en-US" sz="1400" dirty="0" err="1"/>
            <a:t>url</a:t>
          </a:r>
          <a:r>
            <a:rPr lang="en-US" sz="1400" dirty="0"/>
            <a:t>)</a:t>
          </a:r>
          <a:endParaRPr lang="en-IN" sz="1400" dirty="0"/>
        </a:p>
      </dgm:t>
    </dgm:pt>
    <dgm:pt modelId="{9DD70F4B-6D74-438F-A802-FDC93DC505C5}" type="parTrans" cxnId="{91EA1F2B-7CF4-4F88-A92F-04B35946B0CE}">
      <dgm:prSet/>
      <dgm:spPr/>
      <dgm:t>
        <a:bodyPr/>
        <a:lstStyle/>
        <a:p>
          <a:endParaRPr lang="en-IN"/>
        </a:p>
      </dgm:t>
    </dgm:pt>
    <dgm:pt modelId="{2EC153B9-2894-4B18-BD61-D33A78244725}" type="sibTrans" cxnId="{91EA1F2B-7CF4-4F88-A92F-04B35946B0CE}">
      <dgm:prSet/>
      <dgm:spPr/>
      <dgm:t>
        <a:bodyPr/>
        <a:lstStyle/>
        <a:p>
          <a:endParaRPr lang="en-IN"/>
        </a:p>
      </dgm:t>
    </dgm:pt>
    <dgm:pt modelId="{C9F9914F-B315-43E9-BC1F-E92939BAE602}">
      <dgm:prSet custT="1"/>
      <dgm:spPr/>
      <dgm:t>
        <a:bodyPr anchor="ctr"/>
        <a:lstStyle/>
        <a:p>
          <a:r>
            <a:rPr lang="en-US" sz="1400" b="1" dirty="0"/>
            <a:t>Parse HTML Content</a:t>
          </a:r>
          <a:endParaRPr lang="en-IN" sz="1400" b="1" dirty="0"/>
        </a:p>
      </dgm:t>
    </dgm:pt>
    <dgm:pt modelId="{EF9DEF0D-57F0-41CF-9BC5-CABB8F71681D}" type="parTrans" cxnId="{9EA11976-3FAB-41A0-9332-A6E6EA7766BD}">
      <dgm:prSet/>
      <dgm:spPr/>
      <dgm:t>
        <a:bodyPr/>
        <a:lstStyle/>
        <a:p>
          <a:endParaRPr lang="en-IN"/>
        </a:p>
      </dgm:t>
    </dgm:pt>
    <dgm:pt modelId="{CB791D31-78E7-43C8-8D89-0716B2EF51D0}" type="sibTrans" cxnId="{9EA11976-3FAB-41A0-9332-A6E6EA7766BD}">
      <dgm:prSet custT="1"/>
      <dgm:spPr/>
      <dgm:t>
        <a:bodyPr anchor="ctr"/>
        <a:lstStyle/>
        <a:p>
          <a:endParaRPr lang="en-IN" sz="1400"/>
        </a:p>
      </dgm:t>
    </dgm:pt>
    <dgm:pt modelId="{ADA58CC5-519E-4292-BC1B-D21F8460262A}">
      <dgm:prSet custT="1"/>
      <dgm:spPr/>
      <dgm:t>
        <a:bodyPr anchor="ctr"/>
        <a:lstStyle/>
        <a:p>
          <a:r>
            <a:rPr lang="en-US" sz="1400"/>
            <a:t>- Use BeautifulSoup to parse HTML</a:t>
          </a:r>
          <a:endParaRPr lang="en-IN" sz="1400"/>
        </a:p>
      </dgm:t>
    </dgm:pt>
    <dgm:pt modelId="{167958D9-8350-4FBF-915B-28757EDD74A0}" type="parTrans" cxnId="{5D7888AD-4603-41CA-BC0D-9B4762B43E24}">
      <dgm:prSet/>
      <dgm:spPr/>
      <dgm:t>
        <a:bodyPr/>
        <a:lstStyle/>
        <a:p>
          <a:endParaRPr lang="en-IN"/>
        </a:p>
      </dgm:t>
    </dgm:pt>
    <dgm:pt modelId="{C67E41B8-5CF4-49C0-8F01-03F60B71E031}" type="sibTrans" cxnId="{5D7888AD-4603-41CA-BC0D-9B4762B43E24}">
      <dgm:prSet/>
      <dgm:spPr/>
      <dgm:t>
        <a:bodyPr/>
        <a:lstStyle/>
        <a:p>
          <a:endParaRPr lang="en-IN"/>
        </a:p>
      </dgm:t>
    </dgm:pt>
    <dgm:pt modelId="{8B633C0E-8A54-4E83-9A91-F34EF41870F6}">
      <dgm:prSet custT="1"/>
      <dgm:spPr/>
      <dgm:t>
        <a:bodyPr anchor="ctr"/>
        <a:lstStyle/>
        <a:p>
          <a:r>
            <a:rPr lang="en-US" sz="1400" dirty="0"/>
            <a:t>- Extract relevant data from </a:t>
          </a:r>
          <a:endParaRPr lang="en-IN" sz="1400" dirty="0"/>
        </a:p>
      </dgm:t>
    </dgm:pt>
    <dgm:pt modelId="{9D8DA078-22B5-459F-9580-D4B669D1842F}" type="parTrans" cxnId="{E0D05D5A-FC08-472E-A067-8DAEA2FBE340}">
      <dgm:prSet/>
      <dgm:spPr/>
      <dgm:t>
        <a:bodyPr/>
        <a:lstStyle/>
        <a:p>
          <a:endParaRPr lang="en-IN"/>
        </a:p>
      </dgm:t>
    </dgm:pt>
    <dgm:pt modelId="{E1768D26-1767-4AC2-B119-005784343779}" type="sibTrans" cxnId="{E0D05D5A-FC08-472E-A067-8DAEA2FBE340}">
      <dgm:prSet/>
      <dgm:spPr/>
      <dgm:t>
        <a:bodyPr/>
        <a:lstStyle/>
        <a:p>
          <a:endParaRPr lang="en-IN"/>
        </a:p>
      </dgm:t>
    </dgm:pt>
    <dgm:pt modelId="{449A8A53-21E4-4F25-B973-464A2673B36D}">
      <dgm:prSet custT="1"/>
      <dgm:spPr/>
      <dgm:t>
        <a:bodyPr anchor="ctr"/>
        <a:lstStyle/>
        <a:p>
          <a:r>
            <a:rPr lang="en-US" sz="1400"/>
            <a:t>identified tags</a:t>
          </a:r>
          <a:endParaRPr lang="en-IN" sz="1400"/>
        </a:p>
      </dgm:t>
    </dgm:pt>
    <dgm:pt modelId="{1BBFDC1E-BE51-4604-AD55-67CEE9A537A4}" type="parTrans" cxnId="{199724D6-6A3F-4D4E-A1A7-EF42EC79FC8B}">
      <dgm:prSet/>
      <dgm:spPr/>
      <dgm:t>
        <a:bodyPr/>
        <a:lstStyle/>
        <a:p>
          <a:endParaRPr lang="en-IN"/>
        </a:p>
      </dgm:t>
    </dgm:pt>
    <dgm:pt modelId="{C16480AE-0036-44E0-A94D-387DF602E655}" type="sibTrans" cxnId="{199724D6-6A3F-4D4E-A1A7-EF42EC79FC8B}">
      <dgm:prSet/>
      <dgm:spPr/>
      <dgm:t>
        <a:bodyPr/>
        <a:lstStyle/>
        <a:p>
          <a:endParaRPr lang="en-IN"/>
        </a:p>
      </dgm:t>
    </dgm:pt>
    <dgm:pt modelId="{78D562DC-477F-40EE-B59F-3808C1363218}">
      <dgm:prSet custT="1"/>
      <dgm:spPr/>
      <dgm:t>
        <a:bodyPr anchor="ctr"/>
        <a:lstStyle/>
        <a:p>
          <a:r>
            <a:rPr lang="en-US" sz="1400" b="1" dirty="0"/>
            <a:t>Data Cleaning and Transformation</a:t>
          </a:r>
          <a:endParaRPr lang="en-IN" sz="1400" b="1" dirty="0"/>
        </a:p>
      </dgm:t>
    </dgm:pt>
    <dgm:pt modelId="{03F09245-3CED-4B04-A5C2-82D687E0066B}" type="parTrans" cxnId="{03BDA745-D581-4A28-B8C4-9921B9A20428}">
      <dgm:prSet/>
      <dgm:spPr/>
      <dgm:t>
        <a:bodyPr/>
        <a:lstStyle/>
        <a:p>
          <a:endParaRPr lang="en-IN"/>
        </a:p>
      </dgm:t>
    </dgm:pt>
    <dgm:pt modelId="{495869DD-BD16-4DC1-A252-E61E240088F8}" type="sibTrans" cxnId="{03BDA745-D581-4A28-B8C4-9921B9A20428}">
      <dgm:prSet custT="1"/>
      <dgm:spPr/>
      <dgm:t>
        <a:bodyPr anchor="ctr"/>
        <a:lstStyle/>
        <a:p>
          <a:endParaRPr lang="en-IN" sz="1400"/>
        </a:p>
      </dgm:t>
    </dgm:pt>
    <dgm:pt modelId="{7050383E-6464-4EA5-9294-07A6E79248AF}">
      <dgm:prSet custT="1"/>
      <dgm:spPr/>
      <dgm:t>
        <a:bodyPr anchor="ctr"/>
        <a:lstStyle/>
        <a:p>
          <a:r>
            <a:rPr lang="en-US" sz="1400"/>
            <a:t>- Clean extracted data</a:t>
          </a:r>
          <a:endParaRPr lang="en-IN" sz="1400"/>
        </a:p>
      </dgm:t>
    </dgm:pt>
    <dgm:pt modelId="{EA469A44-8E37-4276-A811-6823C5BE44C1}" type="parTrans" cxnId="{3B6BFE4E-C656-4900-9DC0-4672F1452979}">
      <dgm:prSet/>
      <dgm:spPr/>
      <dgm:t>
        <a:bodyPr/>
        <a:lstStyle/>
        <a:p>
          <a:endParaRPr lang="en-IN"/>
        </a:p>
      </dgm:t>
    </dgm:pt>
    <dgm:pt modelId="{0139934F-76F7-48C2-9381-DC4963050175}" type="sibTrans" cxnId="{3B6BFE4E-C656-4900-9DC0-4672F1452979}">
      <dgm:prSet/>
      <dgm:spPr/>
      <dgm:t>
        <a:bodyPr/>
        <a:lstStyle/>
        <a:p>
          <a:endParaRPr lang="en-IN"/>
        </a:p>
      </dgm:t>
    </dgm:pt>
    <dgm:pt modelId="{FFF091AF-049C-452C-BAB0-2CC281BCEB96}">
      <dgm:prSet custT="1"/>
      <dgm:spPr/>
      <dgm:t>
        <a:bodyPr anchor="ctr"/>
        <a:lstStyle/>
        <a:p>
          <a:r>
            <a:rPr lang="en-US" sz="1400" dirty="0"/>
            <a:t>- Transform into structured format</a:t>
          </a:r>
          <a:endParaRPr lang="en-IN" sz="1400" dirty="0"/>
        </a:p>
      </dgm:t>
    </dgm:pt>
    <dgm:pt modelId="{AAD67E34-39ED-4EAA-905E-9BC45EFC7986}" type="parTrans" cxnId="{376F6E28-B5D5-44C1-BCFD-8633C4C2D461}">
      <dgm:prSet/>
      <dgm:spPr/>
      <dgm:t>
        <a:bodyPr/>
        <a:lstStyle/>
        <a:p>
          <a:endParaRPr lang="en-IN"/>
        </a:p>
      </dgm:t>
    </dgm:pt>
    <dgm:pt modelId="{7FB74208-69CE-4E41-A8B0-34577445AF0B}" type="sibTrans" cxnId="{376F6E28-B5D5-44C1-BCFD-8633C4C2D461}">
      <dgm:prSet/>
      <dgm:spPr/>
      <dgm:t>
        <a:bodyPr/>
        <a:lstStyle/>
        <a:p>
          <a:endParaRPr lang="en-IN"/>
        </a:p>
      </dgm:t>
    </dgm:pt>
    <dgm:pt modelId="{AB76A4E6-720A-40D9-8144-50852139FB12}">
      <dgm:prSet custT="1"/>
      <dgm:spPr/>
      <dgm:t>
        <a:bodyPr anchor="ctr"/>
        <a:lstStyle/>
        <a:p>
          <a:r>
            <a:rPr lang="en-US" sz="1400"/>
            <a:t>(e.g., Pandas DataFrame)</a:t>
          </a:r>
          <a:endParaRPr lang="en-IN" sz="1400"/>
        </a:p>
      </dgm:t>
    </dgm:pt>
    <dgm:pt modelId="{179F9E99-D574-429F-ADE4-E6AC4E00511C}" type="parTrans" cxnId="{C4961F75-D5FC-49EF-9F63-BE06AB494C66}">
      <dgm:prSet/>
      <dgm:spPr/>
      <dgm:t>
        <a:bodyPr/>
        <a:lstStyle/>
        <a:p>
          <a:endParaRPr lang="en-IN"/>
        </a:p>
      </dgm:t>
    </dgm:pt>
    <dgm:pt modelId="{8633BDB8-DBD7-4B9C-BD60-6A481A906009}" type="sibTrans" cxnId="{C4961F75-D5FC-49EF-9F63-BE06AB494C66}">
      <dgm:prSet/>
      <dgm:spPr/>
      <dgm:t>
        <a:bodyPr/>
        <a:lstStyle/>
        <a:p>
          <a:endParaRPr lang="en-IN"/>
        </a:p>
      </dgm:t>
    </dgm:pt>
    <dgm:pt modelId="{80F05427-9DA3-4F3B-B22C-F6F0B8D9844A}">
      <dgm:prSet custT="1"/>
      <dgm:spPr/>
      <dgm:t>
        <a:bodyPr anchor="ctr"/>
        <a:lstStyle/>
        <a:p>
          <a:r>
            <a:rPr lang="en-US" sz="1400" b="1" dirty="0"/>
            <a:t>Data Storage</a:t>
          </a:r>
          <a:endParaRPr lang="en-IN" sz="1400" b="1" dirty="0"/>
        </a:p>
      </dgm:t>
    </dgm:pt>
    <dgm:pt modelId="{4E9B5626-F846-4769-89EA-E28CE035C66C}" type="parTrans" cxnId="{B11CD694-9398-46D4-AD28-4869A7D66B1B}">
      <dgm:prSet/>
      <dgm:spPr/>
      <dgm:t>
        <a:bodyPr/>
        <a:lstStyle/>
        <a:p>
          <a:endParaRPr lang="en-IN"/>
        </a:p>
      </dgm:t>
    </dgm:pt>
    <dgm:pt modelId="{6E0C78AD-715F-41B7-88E4-3C9D1A323FC5}" type="sibTrans" cxnId="{B11CD694-9398-46D4-AD28-4869A7D66B1B}">
      <dgm:prSet/>
      <dgm:spPr/>
      <dgm:t>
        <a:bodyPr/>
        <a:lstStyle/>
        <a:p>
          <a:endParaRPr lang="en-IN"/>
        </a:p>
      </dgm:t>
    </dgm:pt>
    <dgm:pt modelId="{1EBA8255-FBD1-4F3B-81B9-ACA647BACAB1}">
      <dgm:prSet custT="1"/>
      <dgm:spPr/>
      <dgm:t>
        <a:bodyPr anchor="ctr"/>
        <a:lstStyle/>
        <a:p>
          <a:r>
            <a:rPr lang="en-US" sz="1400" dirty="0"/>
            <a:t>- Store cleaned data in CSV or database</a:t>
          </a:r>
          <a:endParaRPr lang="en-IN" sz="1400" dirty="0"/>
        </a:p>
      </dgm:t>
    </dgm:pt>
    <dgm:pt modelId="{201C8E1C-6A63-4269-AB7B-82ED9725E610}" type="parTrans" cxnId="{BF7C4ADC-E1D2-496F-A081-B575D96E319C}">
      <dgm:prSet/>
      <dgm:spPr/>
      <dgm:t>
        <a:bodyPr/>
        <a:lstStyle/>
        <a:p>
          <a:endParaRPr lang="en-IN"/>
        </a:p>
      </dgm:t>
    </dgm:pt>
    <dgm:pt modelId="{8B5C5301-F658-41E3-B56B-1568ADEA2720}" type="sibTrans" cxnId="{BF7C4ADC-E1D2-496F-A081-B575D96E319C}">
      <dgm:prSet/>
      <dgm:spPr/>
      <dgm:t>
        <a:bodyPr/>
        <a:lstStyle/>
        <a:p>
          <a:endParaRPr lang="en-IN"/>
        </a:p>
      </dgm:t>
    </dgm:pt>
    <dgm:pt modelId="{DE17D4CD-7271-4684-B601-D45858746E86}">
      <dgm:prSet custT="1"/>
      <dgm:spPr/>
      <dgm:t>
        <a:bodyPr anchor="ctr"/>
        <a:lstStyle/>
        <a:p>
          <a:r>
            <a:rPr lang="en-US" sz="1400"/>
            <a:t>- Ready for analysis</a:t>
          </a:r>
          <a:endParaRPr lang="en-IN" sz="1400"/>
        </a:p>
      </dgm:t>
    </dgm:pt>
    <dgm:pt modelId="{86948121-1105-4B37-BCE9-6B9E476E8290}" type="parTrans" cxnId="{9C4CB8AD-D38F-4CD2-8E92-955360CEEB76}">
      <dgm:prSet/>
      <dgm:spPr/>
      <dgm:t>
        <a:bodyPr/>
        <a:lstStyle/>
        <a:p>
          <a:endParaRPr lang="en-IN"/>
        </a:p>
      </dgm:t>
    </dgm:pt>
    <dgm:pt modelId="{5118F943-B77A-46A9-8A8A-7B5226B47178}" type="sibTrans" cxnId="{9C4CB8AD-D38F-4CD2-8E92-955360CEEB76}">
      <dgm:prSet/>
      <dgm:spPr/>
      <dgm:t>
        <a:bodyPr/>
        <a:lstStyle/>
        <a:p>
          <a:endParaRPr lang="en-IN"/>
        </a:p>
      </dgm:t>
    </dgm:pt>
    <dgm:pt modelId="{4F26E196-65B2-45C6-9995-BDB6DA0A005A}">
      <dgm:prSet custT="1"/>
      <dgm:spPr/>
      <dgm:t>
        <a:bodyPr anchor="ctr"/>
        <a:lstStyle/>
        <a:p>
          <a:pPr>
            <a:buNone/>
          </a:pPr>
          <a:r>
            <a:rPr lang="en-US" sz="1400" dirty="0"/>
            <a:t>import requests</a:t>
          </a:r>
          <a:endParaRPr lang="en-IN" sz="1400" dirty="0"/>
        </a:p>
      </dgm:t>
    </dgm:pt>
    <dgm:pt modelId="{541A6BD6-B187-4CCA-B319-0E6C51E0E4E2}" type="parTrans" cxnId="{DFCA841F-E407-4A09-A893-4C020E0F57EC}">
      <dgm:prSet/>
      <dgm:spPr/>
      <dgm:t>
        <a:bodyPr/>
        <a:lstStyle/>
        <a:p>
          <a:endParaRPr lang="en-IN"/>
        </a:p>
      </dgm:t>
    </dgm:pt>
    <dgm:pt modelId="{E7DDF6E8-7BC8-4318-8B75-8E304212ADE0}" type="sibTrans" cxnId="{DFCA841F-E407-4A09-A893-4C020E0F57EC}">
      <dgm:prSet/>
      <dgm:spPr/>
      <dgm:t>
        <a:bodyPr/>
        <a:lstStyle/>
        <a:p>
          <a:endParaRPr lang="en-IN"/>
        </a:p>
      </dgm:t>
    </dgm:pt>
    <dgm:pt modelId="{8BEF9DD9-D69C-4D90-AB3A-7496480A52B1}">
      <dgm:prSet custT="1"/>
      <dgm:spPr/>
      <dgm:t>
        <a:bodyPr anchor="ctr"/>
        <a:lstStyle/>
        <a:p>
          <a:pPr>
            <a:buNone/>
          </a:pPr>
          <a:r>
            <a:rPr lang="en-US" sz="1400" dirty="0"/>
            <a:t>from bs4 import </a:t>
          </a:r>
          <a:r>
            <a:rPr lang="en-US" sz="1400" dirty="0" err="1"/>
            <a:t>BeautifulSoup</a:t>
          </a:r>
          <a:endParaRPr lang="en-IN" sz="1400" dirty="0"/>
        </a:p>
      </dgm:t>
    </dgm:pt>
    <dgm:pt modelId="{2D7C17E6-7227-48DA-931C-B152F517D019}" type="sibTrans" cxnId="{1244C8CC-8345-4C39-8334-5A7D54CCD90A}">
      <dgm:prSet/>
      <dgm:spPr/>
      <dgm:t>
        <a:bodyPr/>
        <a:lstStyle/>
        <a:p>
          <a:endParaRPr lang="en-IN"/>
        </a:p>
      </dgm:t>
    </dgm:pt>
    <dgm:pt modelId="{99ECC2EE-4EBA-4DF4-A497-7AE45E7050E1}" type="parTrans" cxnId="{1244C8CC-8345-4C39-8334-5A7D54CCD90A}">
      <dgm:prSet/>
      <dgm:spPr/>
      <dgm:t>
        <a:bodyPr/>
        <a:lstStyle/>
        <a:p>
          <a:endParaRPr lang="en-IN"/>
        </a:p>
      </dgm:t>
    </dgm:pt>
    <dgm:pt modelId="{D98F8FC1-15E9-409C-B596-74F9D481FA4F}" type="pres">
      <dgm:prSet presAssocID="{FF7C21BB-1E3B-4600-964A-008B4EB11469}" presName="diagram" presStyleCnt="0">
        <dgm:presLayoutVars>
          <dgm:dir/>
          <dgm:resizeHandles val="exact"/>
        </dgm:presLayoutVars>
      </dgm:prSet>
      <dgm:spPr/>
    </dgm:pt>
    <dgm:pt modelId="{BEC8AFD9-F6A7-4907-A4FD-F267B2A7348D}" type="pres">
      <dgm:prSet presAssocID="{D4AC9E60-C468-4519-88B8-8638E2D9FA1B}" presName="node" presStyleLbl="node1" presStyleIdx="0" presStyleCnt="7" custScaleX="119179" custScaleY="140963">
        <dgm:presLayoutVars>
          <dgm:bulletEnabled val="1"/>
        </dgm:presLayoutVars>
      </dgm:prSet>
      <dgm:spPr/>
    </dgm:pt>
    <dgm:pt modelId="{5B7F91EB-FEEC-4CC8-9504-A6831A71FE13}" type="pres">
      <dgm:prSet presAssocID="{BAEC94DF-A1F2-49AF-B85B-3939D389A3BD}" presName="sibTrans" presStyleLbl="sibTrans2D1" presStyleIdx="0" presStyleCnt="6"/>
      <dgm:spPr/>
    </dgm:pt>
    <dgm:pt modelId="{C04B4FF5-549E-464B-8284-585CF83E6908}" type="pres">
      <dgm:prSet presAssocID="{BAEC94DF-A1F2-49AF-B85B-3939D389A3BD}" presName="connectorText" presStyleLbl="sibTrans2D1" presStyleIdx="0" presStyleCnt="6"/>
      <dgm:spPr/>
    </dgm:pt>
    <dgm:pt modelId="{4DC5A2FE-C77A-4B8C-B340-D92A803DF1AC}" type="pres">
      <dgm:prSet presAssocID="{0E872B49-C974-4730-97A1-77D7B1621A2A}" presName="node" presStyleLbl="node1" presStyleIdx="1" presStyleCnt="7" custScaleX="118122" custScaleY="148910">
        <dgm:presLayoutVars>
          <dgm:bulletEnabled val="1"/>
        </dgm:presLayoutVars>
      </dgm:prSet>
      <dgm:spPr/>
    </dgm:pt>
    <dgm:pt modelId="{4726F1A9-B945-4EA3-A3CD-6F0B2BA082CA}" type="pres">
      <dgm:prSet presAssocID="{53FE9334-8428-4086-9823-42D6AA7A1F44}" presName="sibTrans" presStyleLbl="sibTrans2D1" presStyleIdx="1" presStyleCnt="6"/>
      <dgm:spPr/>
    </dgm:pt>
    <dgm:pt modelId="{1E1144ED-3CB1-431D-AEA8-FCAD7FD6BBA0}" type="pres">
      <dgm:prSet presAssocID="{53FE9334-8428-4086-9823-42D6AA7A1F44}" presName="connectorText" presStyleLbl="sibTrans2D1" presStyleIdx="1" presStyleCnt="6"/>
      <dgm:spPr/>
    </dgm:pt>
    <dgm:pt modelId="{15CE69F3-FD29-4FB3-94BC-2BB22514ADBD}" type="pres">
      <dgm:prSet presAssocID="{9E3BD6F3-5860-4DB3-AA04-A169511F7D22}" presName="node" presStyleLbl="node1" presStyleIdx="2" presStyleCnt="7" custScaleX="113193" custScaleY="152884" custLinFactNeighborX="-708" custLinFactNeighborY="3523">
        <dgm:presLayoutVars>
          <dgm:bulletEnabled val="1"/>
        </dgm:presLayoutVars>
      </dgm:prSet>
      <dgm:spPr/>
    </dgm:pt>
    <dgm:pt modelId="{CA66579F-79B1-49AB-B7BA-22F9F80A3AF2}" type="pres">
      <dgm:prSet presAssocID="{1BC17AEC-EB59-4019-818C-E45889656EF7}" presName="sibTrans" presStyleLbl="sibTrans2D1" presStyleIdx="2" presStyleCnt="6"/>
      <dgm:spPr/>
    </dgm:pt>
    <dgm:pt modelId="{B0BEDA95-FEF9-4167-A022-7D1E2EA09E80}" type="pres">
      <dgm:prSet presAssocID="{1BC17AEC-EB59-4019-818C-E45889656EF7}" presName="connectorText" presStyleLbl="sibTrans2D1" presStyleIdx="2" presStyleCnt="6"/>
      <dgm:spPr/>
    </dgm:pt>
    <dgm:pt modelId="{7AA69530-9652-4425-B70A-E9B51A9F56AF}" type="pres">
      <dgm:prSet presAssocID="{94E3AE10-3433-43B9-BA73-C06E2ECAFBBD}" presName="node" presStyleLbl="node1" presStyleIdx="3" presStyleCnt="7" custScaleX="113668" custScaleY="147456">
        <dgm:presLayoutVars>
          <dgm:bulletEnabled val="1"/>
        </dgm:presLayoutVars>
      </dgm:prSet>
      <dgm:spPr/>
    </dgm:pt>
    <dgm:pt modelId="{4E8237D1-E2A9-4F39-980D-7AB2D455A10A}" type="pres">
      <dgm:prSet presAssocID="{B4208C44-0EA3-4865-BD08-B272036BDFD7}" presName="sibTrans" presStyleLbl="sibTrans2D1" presStyleIdx="3" presStyleCnt="6"/>
      <dgm:spPr/>
    </dgm:pt>
    <dgm:pt modelId="{6EF889A3-7734-48CE-9540-04DF5723FF8A}" type="pres">
      <dgm:prSet presAssocID="{B4208C44-0EA3-4865-BD08-B272036BDFD7}" presName="connectorText" presStyleLbl="sibTrans2D1" presStyleIdx="3" presStyleCnt="6"/>
      <dgm:spPr/>
    </dgm:pt>
    <dgm:pt modelId="{D47CB74D-A58F-4F3E-8CD8-5A86768585A4}" type="pres">
      <dgm:prSet presAssocID="{C9F9914F-B315-43E9-BC1F-E92939BAE602}" presName="node" presStyleLbl="node1" presStyleIdx="4" presStyleCnt="7" custScaleY="149031">
        <dgm:presLayoutVars>
          <dgm:bulletEnabled val="1"/>
        </dgm:presLayoutVars>
      </dgm:prSet>
      <dgm:spPr/>
    </dgm:pt>
    <dgm:pt modelId="{A0206BA2-765E-425F-83EC-D4F72FAC066B}" type="pres">
      <dgm:prSet presAssocID="{CB791D31-78E7-43C8-8D89-0716B2EF51D0}" presName="sibTrans" presStyleLbl="sibTrans2D1" presStyleIdx="4" presStyleCnt="6"/>
      <dgm:spPr/>
    </dgm:pt>
    <dgm:pt modelId="{0C143A70-4C0E-4FC6-97B4-7BD7FB4032D0}" type="pres">
      <dgm:prSet presAssocID="{CB791D31-78E7-43C8-8D89-0716B2EF51D0}" presName="connectorText" presStyleLbl="sibTrans2D1" presStyleIdx="4" presStyleCnt="6"/>
      <dgm:spPr/>
    </dgm:pt>
    <dgm:pt modelId="{945175BA-F3E2-4D9A-A76A-CBF4CDC15CC6}" type="pres">
      <dgm:prSet presAssocID="{78D562DC-477F-40EE-B59F-3808C1363218}" presName="node" presStyleLbl="node1" presStyleIdx="5" presStyleCnt="7" custScaleY="144155">
        <dgm:presLayoutVars>
          <dgm:bulletEnabled val="1"/>
        </dgm:presLayoutVars>
      </dgm:prSet>
      <dgm:spPr/>
    </dgm:pt>
    <dgm:pt modelId="{E80B54EC-08EB-4A53-A1A2-8E942124D30A}" type="pres">
      <dgm:prSet presAssocID="{495869DD-BD16-4DC1-A252-E61E240088F8}" presName="sibTrans" presStyleLbl="sibTrans2D1" presStyleIdx="5" presStyleCnt="6"/>
      <dgm:spPr/>
    </dgm:pt>
    <dgm:pt modelId="{6CDA8931-99D2-4C28-B902-2C441DFD7C88}" type="pres">
      <dgm:prSet presAssocID="{495869DD-BD16-4DC1-A252-E61E240088F8}" presName="connectorText" presStyleLbl="sibTrans2D1" presStyleIdx="5" presStyleCnt="6"/>
      <dgm:spPr/>
    </dgm:pt>
    <dgm:pt modelId="{E72ABCDE-A2A9-4DF9-9116-1ED5531E26E8}" type="pres">
      <dgm:prSet presAssocID="{80F05427-9DA3-4F3B-B22C-F6F0B8D9844A}" presName="node" presStyleLbl="node1" presStyleIdx="6" presStyleCnt="7" custScaleY="148128">
        <dgm:presLayoutVars>
          <dgm:bulletEnabled val="1"/>
        </dgm:presLayoutVars>
      </dgm:prSet>
      <dgm:spPr/>
    </dgm:pt>
  </dgm:ptLst>
  <dgm:cxnLst>
    <dgm:cxn modelId="{4D30C708-3277-46ED-8D40-DB744E70C9A8}" type="presOf" srcId="{53FE9334-8428-4086-9823-42D6AA7A1F44}" destId="{1E1144ED-3CB1-431D-AEA8-FCAD7FD6BBA0}" srcOrd="1" destOrd="0" presId="urn:microsoft.com/office/officeart/2005/8/layout/process5"/>
    <dgm:cxn modelId="{AE89A409-CD19-44F1-A81A-E829EF95838D}" type="presOf" srcId="{7F3D5D3A-2803-4A8F-88A8-671F09489A53}" destId="{BEC8AFD9-F6A7-4907-A4FD-F267B2A7348D}" srcOrd="0" destOrd="4" presId="urn:microsoft.com/office/officeart/2005/8/layout/process5"/>
    <dgm:cxn modelId="{E2A6040A-C2F7-4EFC-93E9-4EF62FD476A6}" type="presOf" srcId="{B4208C44-0EA3-4865-BD08-B272036BDFD7}" destId="{6EF889A3-7734-48CE-9540-04DF5723FF8A}" srcOrd="1" destOrd="0" presId="urn:microsoft.com/office/officeart/2005/8/layout/process5"/>
    <dgm:cxn modelId="{C940D312-22E7-430B-83F4-A4C55F17099C}" type="presOf" srcId="{ADA58CC5-519E-4292-BC1B-D21F8460262A}" destId="{D47CB74D-A58F-4F3E-8CD8-5A86768585A4}" srcOrd="0" destOrd="1" presId="urn:microsoft.com/office/officeart/2005/8/layout/process5"/>
    <dgm:cxn modelId="{EE4D3513-40C1-4E2D-862C-EED66D968062}" type="presOf" srcId="{C525A9CD-81A9-4E33-B0D4-F8F5995E9D4D}" destId="{4DC5A2FE-C77A-4B8C-B340-D92A803DF1AC}" srcOrd="0" destOrd="2" presId="urn:microsoft.com/office/officeart/2005/8/layout/process5"/>
    <dgm:cxn modelId="{92DFF815-F80F-49C0-ADA8-0E26A4890CBE}" type="presOf" srcId="{23040A50-6759-4FA5-9A9A-E3668866E836}" destId="{BEC8AFD9-F6A7-4907-A4FD-F267B2A7348D}" srcOrd="0" destOrd="3" presId="urn:microsoft.com/office/officeart/2005/8/layout/process5"/>
    <dgm:cxn modelId="{A87D4117-5757-40AC-BE5E-4AFC73B62458}" type="presOf" srcId="{53FE9334-8428-4086-9823-42D6AA7A1F44}" destId="{4726F1A9-B945-4EA3-A3CD-6F0B2BA082CA}" srcOrd="0" destOrd="0" presId="urn:microsoft.com/office/officeart/2005/8/layout/process5"/>
    <dgm:cxn modelId="{27563719-B614-43CE-A287-6C5CEAF7C8F8}" type="presOf" srcId="{18D5F914-BC76-46D8-B3B2-6807531E4C47}" destId="{7AA69530-9652-4425-B70A-E9B51A9F56AF}" srcOrd="0" destOrd="2" presId="urn:microsoft.com/office/officeart/2005/8/layout/process5"/>
    <dgm:cxn modelId="{084FE61C-9B16-4D77-8E7F-62C5A9432F36}" type="presOf" srcId="{0E872B49-C974-4730-97A1-77D7B1621A2A}" destId="{4DC5A2FE-C77A-4B8C-B340-D92A803DF1AC}" srcOrd="0" destOrd="0" presId="urn:microsoft.com/office/officeart/2005/8/layout/process5"/>
    <dgm:cxn modelId="{DFCA841F-E407-4A09-A893-4C020E0F57EC}" srcId="{40E00BA3-54A6-4227-8ED2-9FF6B5066582}" destId="{4F26E196-65B2-45C6-9995-BDB6DA0A005A}" srcOrd="0" destOrd="0" parTransId="{541A6BD6-B187-4CCA-B319-0E6C51E0E4E2}" sibTransId="{E7DDF6E8-7BC8-4318-8B75-8E304212ADE0}"/>
    <dgm:cxn modelId="{F3662D24-8BB9-4D5D-B2F4-D70C47450334}" type="presOf" srcId="{495869DD-BD16-4DC1-A252-E61E240088F8}" destId="{E80B54EC-08EB-4A53-A1A2-8E942124D30A}" srcOrd="0" destOrd="0" presId="urn:microsoft.com/office/officeart/2005/8/layout/process5"/>
    <dgm:cxn modelId="{376F6E28-B5D5-44C1-BCFD-8633C4C2D461}" srcId="{78D562DC-477F-40EE-B59F-3808C1363218}" destId="{FFF091AF-049C-452C-BAB0-2CC281BCEB96}" srcOrd="1" destOrd="0" parTransId="{AAD67E34-39ED-4EAA-905E-9BC45EFC7986}" sibTransId="{7FB74208-69CE-4E41-A8B0-34577445AF0B}"/>
    <dgm:cxn modelId="{91EA1F2B-7CF4-4F88-A92F-04B35946B0CE}" srcId="{94E3AE10-3433-43B9-BA73-C06E2ECAFBBD}" destId="{F77F95DD-AB37-401E-9FB9-1B943635A733}" srcOrd="2" destOrd="0" parTransId="{9DD70F4B-6D74-438F-A802-FDC93DC505C5}" sibTransId="{2EC153B9-2894-4B18-BD61-D33A78244725}"/>
    <dgm:cxn modelId="{D152722B-A2F2-4CEC-AB20-46B8B03B6897}" type="presOf" srcId="{1BC17AEC-EB59-4019-818C-E45889656EF7}" destId="{B0BEDA95-FEF9-4167-A022-7D1E2EA09E80}" srcOrd="1" destOrd="0" presId="urn:microsoft.com/office/officeart/2005/8/layout/process5"/>
    <dgm:cxn modelId="{FD204C2C-A555-464B-BA03-87BDDF73BC2A}" type="presOf" srcId="{80F05427-9DA3-4F3B-B22C-F6F0B8D9844A}" destId="{E72ABCDE-A2A9-4DF9-9116-1ED5531E26E8}" srcOrd="0" destOrd="0" presId="urn:microsoft.com/office/officeart/2005/8/layout/process5"/>
    <dgm:cxn modelId="{435C802E-ED7D-490B-9D19-2F7C47395F05}" srcId="{9E3BD6F3-5860-4DB3-AA04-A169511F7D22}" destId="{40E00BA3-54A6-4227-8ED2-9FF6B5066582}" srcOrd="1" destOrd="0" parTransId="{BB7EFBA9-DF87-4408-BC86-203813D23DEF}" sibTransId="{34E3C8A4-CF72-4355-8412-98621DCE3D43}"/>
    <dgm:cxn modelId="{53A9A136-8A42-456D-9CF3-FDEB2749683E}" srcId="{0E872B49-C974-4730-97A1-77D7B1621A2A}" destId="{1D553932-BF3C-467A-83A8-21F8D6B3689B}" srcOrd="2" destOrd="0" parTransId="{482B3255-40CE-4975-A872-E9712231FD5B}" sibTransId="{FB835144-9250-429E-9A66-FB4B7AEA8972}"/>
    <dgm:cxn modelId="{7CA8083D-2C3C-49D1-B715-60ADCB0932A2}" type="presOf" srcId="{8D318918-3089-4A1D-B553-89195CC79702}" destId="{4DC5A2FE-C77A-4B8C-B340-D92A803DF1AC}" srcOrd="0" destOrd="1" presId="urn:microsoft.com/office/officeart/2005/8/layout/process5"/>
    <dgm:cxn modelId="{A86EE33E-0865-4135-AA57-D5BC965434F6}" srcId="{D4AC9E60-C468-4519-88B8-8638E2D9FA1B}" destId="{E195C0DD-A8E6-44D8-81A4-150217C90733}" srcOrd="1" destOrd="0" parTransId="{67F1660B-39B4-42D6-B061-0C2A8BAE8DDB}" sibTransId="{204FC368-0BC7-42EE-AF15-BA6287492448}"/>
    <dgm:cxn modelId="{B8BBB75B-3C13-4678-8531-5B93CB31394A}" srcId="{D4AC9E60-C468-4519-88B8-8638E2D9FA1B}" destId="{23040A50-6759-4FA5-9A9A-E3668866E836}" srcOrd="2" destOrd="0" parTransId="{66485006-8D96-40AF-9799-6F94DC8DA7E7}" sibTransId="{4179E63F-9AFA-4442-AD5E-5C2CCC68B18A}"/>
    <dgm:cxn modelId="{7640085D-2856-4B0C-BF01-D40A65793345}" srcId="{0E872B49-C974-4730-97A1-77D7B1621A2A}" destId="{8D318918-3089-4A1D-B553-89195CC79702}" srcOrd="0" destOrd="0" parTransId="{33C5BF99-4ED4-4B19-8085-215C1EAA980B}" sibTransId="{A31FBDE9-A386-4A5B-BE1C-8CD0BC350D59}"/>
    <dgm:cxn modelId="{60467543-CE3A-44DE-A20F-6B5403C95161}" type="presOf" srcId="{B4208C44-0EA3-4865-BD08-B272036BDFD7}" destId="{4E8237D1-E2A9-4F39-980D-7AB2D455A10A}" srcOrd="0" destOrd="0" presId="urn:microsoft.com/office/officeart/2005/8/layout/process5"/>
    <dgm:cxn modelId="{56E9F063-F568-4970-8B87-A1D755E9D313}" type="presOf" srcId="{8B633C0E-8A54-4E83-9A91-F34EF41870F6}" destId="{D47CB74D-A58F-4F3E-8CD8-5A86768585A4}" srcOrd="0" destOrd="2" presId="urn:microsoft.com/office/officeart/2005/8/layout/process5"/>
    <dgm:cxn modelId="{E10B4645-F941-4313-97B2-E9DE9E86AE02}" type="presOf" srcId="{94E3AE10-3433-43B9-BA73-C06E2ECAFBBD}" destId="{7AA69530-9652-4425-B70A-E9B51A9F56AF}" srcOrd="0" destOrd="0" presId="urn:microsoft.com/office/officeart/2005/8/layout/process5"/>
    <dgm:cxn modelId="{03BDA745-D581-4A28-B8C4-9921B9A20428}" srcId="{FF7C21BB-1E3B-4600-964A-008B4EB11469}" destId="{78D562DC-477F-40EE-B59F-3808C1363218}" srcOrd="5" destOrd="0" parTransId="{03F09245-3CED-4B04-A5C2-82D687E0066B}" sibTransId="{495869DD-BD16-4DC1-A252-E61E240088F8}"/>
    <dgm:cxn modelId="{02BFD346-15B3-494C-BEA2-DF245A5ADD23}" type="presOf" srcId="{C9F9914F-B315-43E9-BC1F-E92939BAE602}" destId="{D47CB74D-A58F-4F3E-8CD8-5A86768585A4}" srcOrd="0" destOrd="0" presId="urn:microsoft.com/office/officeart/2005/8/layout/process5"/>
    <dgm:cxn modelId="{8AECC14B-1EA9-4884-9EC2-35892D379895}" srcId="{0E872B49-C974-4730-97A1-77D7B1621A2A}" destId="{C525A9CD-81A9-4E33-B0D4-F8F5995E9D4D}" srcOrd="1" destOrd="0" parTransId="{0B98FB80-3A58-45B3-A467-352FA84B7DD3}" sibTransId="{2CB31A31-66A8-481A-A2C2-61C5BEECA475}"/>
    <dgm:cxn modelId="{DDB8C46D-B292-46AC-A611-B1012B8C54A6}" type="presOf" srcId="{CB791D31-78E7-43C8-8D89-0716B2EF51D0}" destId="{0C143A70-4C0E-4FC6-97B4-7BD7FB4032D0}" srcOrd="1" destOrd="0" presId="urn:microsoft.com/office/officeart/2005/8/layout/process5"/>
    <dgm:cxn modelId="{577D164E-D628-43FA-B46C-13EB540B69FC}" type="presOf" srcId="{64BFECC9-8F3B-4DDD-A3F1-15C7664B8168}" destId="{7AA69530-9652-4425-B70A-E9B51A9F56AF}" srcOrd="0" destOrd="1" presId="urn:microsoft.com/office/officeart/2005/8/layout/process5"/>
    <dgm:cxn modelId="{3B6BFE4E-C656-4900-9DC0-4672F1452979}" srcId="{78D562DC-477F-40EE-B59F-3808C1363218}" destId="{7050383E-6464-4EA5-9294-07A6E79248AF}" srcOrd="0" destOrd="0" parTransId="{EA469A44-8E37-4276-A811-6823C5BE44C1}" sibTransId="{0139934F-76F7-48C2-9381-DC4963050175}"/>
    <dgm:cxn modelId="{2642B954-8352-4F5C-8835-4763CBA6A82C}" type="presOf" srcId="{16A6FE0C-B575-4F1A-8D21-969D533DEE1A}" destId="{15CE69F3-FD29-4FB3-94BC-2BB22514ADBD}" srcOrd="0" destOrd="1" presId="urn:microsoft.com/office/officeart/2005/8/layout/process5"/>
    <dgm:cxn modelId="{C4961F75-D5FC-49EF-9F63-BE06AB494C66}" srcId="{78D562DC-477F-40EE-B59F-3808C1363218}" destId="{AB76A4E6-720A-40D9-8144-50852139FB12}" srcOrd="2" destOrd="0" parTransId="{179F9E99-D574-429F-ADE4-E6AC4E00511C}" sibTransId="{8633BDB8-DBD7-4B9C-BD60-6A481A906009}"/>
    <dgm:cxn modelId="{9EA11976-3FAB-41A0-9332-A6E6EA7766BD}" srcId="{FF7C21BB-1E3B-4600-964A-008B4EB11469}" destId="{C9F9914F-B315-43E9-BC1F-E92939BAE602}" srcOrd="4" destOrd="0" parTransId="{EF9DEF0D-57F0-41CF-9BC5-CABB8F71681D}" sibTransId="{CB791D31-78E7-43C8-8D89-0716B2EF51D0}"/>
    <dgm:cxn modelId="{E0D05D5A-FC08-472E-A067-8DAEA2FBE340}" srcId="{C9F9914F-B315-43E9-BC1F-E92939BAE602}" destId="{8B633C0E-8A54-4E83-9A91-F34EF41870F6}" srcOrd="1" destOrd="0" parTransId="{9D8DA078-22B5-459F-9580-D4B669D1842F}" sibTransId="{E1768D26-1767-4AC2-B119-005784343779}"/>
    <dgm:cxn modelId="{315F8D7B-B0AC-4A23-957E-1E2A636B2B50}" type="presOf" srcId="{FFF091AF-049C-452C-BAB0-2CC281BCEB96}" destId="{945175BA-F3E2-4D9A-A76A-CBF4CDC15CC6}" srcOrd="0" destOrd="2" presId="urn:microsoft.com/office/officeart/2005/8/layout/process5"/>
    <dgm:cxn modelId="{7D9F9C7D-222D-456D-A398-BB5675210548}" type="presOf" srcId="{8BEF9DD9-D69C-4D90-AB3A-7496480A52B1}" destId="{15CE69F3-FD29-4FB3-94BC-2BB22514ADBD}" srcOrd="0" destOrd="4" presId="urn:microsoft.com/office/officeart/2005/8/layout/process5"/>
    <dgm:cxn modelId="{E319677F-84D0-42D0-8B0C-4E9EB7843174}" type="presOf" srcId="{D4AC9E60-C468-4519-88B8-8638E2D9FA1B}" destId="{BEC8AFD9-F6A7-4907-A4FD-F267B2A7348D}" srcOrd="0" destOrd="0" presId="urn:microsoft.com/office/officeart/2005/8/layout/process5"/>
    <dgm:cxn modelId="{8DBE5984-022C-40C9-9FCA-12A40C492A96}" type="presOf" srcId="{449A8A53-21E4-4F25-B973-464A2673B36D}" destId="{D47CB74D-A58F-4F3E-8CD8-5A86768585A4}" srcOrd="0" destOrd="3" presId="urn:microsoft.com/office/officeart/2005/8/layout/process5"/>
    <dgm:cxn modelId="{A791C284-5792-4563-A994-0AF72D943E81}" type="presOf" srcId="{FF7C21BB-1E3B-4600-964A-008B4EB11469}" destId="{D98F8FC1-15E9-409C-B596-74F9D481FA4F}" srcOrd="0" destOrd="0" presId="urn:microsoft.com/office/officeart/2005/8/layout/process5"/>
    <dgm:cxn modelId="{6A9C2887-9B14-4284-9FDA-233F9F6D6491}" type="presOf" srcId="{40E00BA3-54A6-4227-8ED2-9FF6B5066582}" destId="{15CE69F3-FD29-4FB3-94BC-2BB22514ADBD}" srcOrd="0" destOrd="2" presId="urn:microsoft.com/office/officeart/2005/8/layout/process5"/>
    <dgm:cxn modelId="{6A71B387-3C35-4D2B-962A-52461E60C06F}" type="presOf" srcId="{9E3BD6F3-5860-4DB3-AA04-A169511F7D22}" destId="{15CE69F3-FD29-4FB3-94BC-2BB22514ADBD}" srcOrd="0" destOrd="0" presId="urn:microsoft.com/office/officeart/2005/8/layout/process5"/>
    <dgm:cxn modelId="{23AEA58E-EB18-41BE-928C-B22D411D266C}" srcId="{FF7C21BB-1E3B-4600-964A-008B4EB11469}" destId="{94E3AE10-3433-43B9-BA73-C06E2ECAFBBD}" srcOrd="3" destOrd="0" parTransId="{B437E9F0-655D-434E-A562-A12988CFDEAF}" sibTransId="{B4208C44-0EA3-4865-BD08-B272036BDFD7}"/>
    <dgm:cxn modelId="{C8465693-527D-4252-9185-F51981ADC9AB}" type="presOf" srcId="{495869DD-BD16-4DC1-A252-E61E240088F8}" destId="{6CDA8931-99D2-4C28-B902-2C441DFD7C88}" srcOrd="1" destOrd="0" presId="urn:microsoft.com/office/officeart/2005/8/layout/process5"/>
    <dgm:cxn modelId="{B11CD694-9398-46D4-AD28-4869A7D66B1B}" srcId="{FF7C21BB-1E3B-4600-964A-008B4EB11469}" destId="{80F05427-9DA3-4F3B-B22C-F6F0B8D9844A}" srcOrd="6" destOrd="0" parTransId="{4E9B5626-F846-4769-89EA-E28CE035C66C}" sibTransId="{6E0C78AD-715F-41B7-88E4-3C9D1A323FC5}"/>
    <dgm:cxn modelId="{1E9FCD95-451B-4AFD-96E1-6374722228FA}" type="presOf" srcId="{CB791D31-78E7-43C8-8D89-0716B2EF51D0}" destId="{A0206BA2-765E-425F-83EC-D4F72FAC066B}" srcOrd="0" destOrd="0" presId="urn:microsoft.com/office/officeart/2005/8/layout/process5"/>
    <dgm:cxn modelId="{71D6D198-3583-4A25-B770-14956632E3D0}" type="presOf" srcId="{1EBA8255-FBD1-4F3B-81B9-ACA647BACAB1}" destId="{E72ABCDE-A2A9-4DF9-9116-1ED5531E26E8}" srcOrd="0" destOrd="1" presId="urn:microsoft.com/office/officeart/2005/8/layout/process5"/>
    <dgm:cxn modelId="{7B7FD5A1-9384-40B5-9FC2-6A7E02427401}" type="presOf" srcId="{F77F95DD-AB37-401E-9FB9-1B943635A733}" destId="{7AA69530-9652-4425-B70A-E9B51A9F56AF}" srcOrd="0" destOrd="3" presId="urn:microsoft.com/office/officeart/2005/8/layout/process5"/>
    <dgm:cxn modelId="{21238BA2-E376-4654-990D-3CE5D2E2E4EA}" type="presOf" srcId="{BAEC94DF-A1F2-49AF-B85B-3939D389A3BD}" destId="{C04B4FF5-549E-464B-8284-585CF83E6908}" srcOrd="1" destOrd="0" presId="urn:microsoft.com/office/officeart/2005/8/layout/process5"/>
    <dgm:cxn modelId="{248CE1A9-4D03-458B-AE04-F48D94072691}" srcId="{D4AC9E60-C468-4519-88B8-8638E2D9FA1B}" destId="{7F3D5D3A-2803-4A8F-88A8-671F09489A53}" srcOrd="3" destOrd="0" parTransId="{44476D08-79F8-4C3F-9752-7770AC947C33}" sibTransId="{0EDF739E-41FC-4A3B-8A58-0B4E47A10A52}"/>
    <dgm:cxn modelId="{21D35AAB-0930-4E80-87ED-812ABADF0E1C}" srcId="{FF7C21BB-1E3B-4600-964A-008B4EB11469}" destId="{0E872B49-C974-4730-97A1-77D7B1621A2A}" srcOrd="1" destOrd="0" parTransId="{C55DAB49-F322-43F0-B298-8195E1046580}" sibTransId="{53FE9334-8428-4086-9823-42D6AA7A1F44}"/>
    <dgm:cxn modelId="{5D7888AD-4603-41CA-BC0D-9B4762B43E24}" srcId="{C9F9914F-B315-43E9-BC1F-E92939BAE602}" destId="{ADA58CC5-519E-4292-BC1B-D21F8460262A}" srcOrd="0" destOrd="0" parTransId="{167958D9-8350-4FBF-915B-28757EDD74A0}" sibTransId="{C67E41B8-5CF4-49C0-8F01-03F60B71E031}"/>
    <dgm:cxn modelId="{9C4CB8AD-D38F-4CD2-8E92-955360CEEB76}" srcId="{80F05427-9DA3-4F3B-B22C-F6F0B8D9844A}" destId="{DE17D4CD-7271-4684-B601-D45858746E86}" srcOrd="1" destOrd="0" parTransId="{86948121-1105-4B37-BCE9-6B9E476E8290}" sibTransId="{5118F943-B77A-46A9-8A8A-7B5226B47178}"/>
    <dgm:cxn modelId="{3D93EFB2-BC82-4A55-9CA4-B658ECDFDE14}" srcId="{FF7C21BB-1E3B-4600-964A-008B4EB11469}" destId="{D4AC9E60-C468-4519-88B8-8638E2D9FA1B}" srcOrd="0" destOrd="0" parTransId="{36795F71-E062-41D0-9519-9BBFF536E792}" sibTransId="{BAEC94DF-A1F2-49AF-B85B-3939D389A3BD}"/>
    <dgm:cxn modelId="{8338FBB2-8B8A-4DED-B8C0-FE23087CAC0F}" srcId="{FF7C21BB-1E3B-4600-964A-008B4EB11469}" destId="{9E3BD6F3-5860-4DB3-AA04-A169511F7D22}" srcOrd="2" destOrd="0" parTransId="{57917D62-CC10-4C09-AE47-72858116FC71}" sibTransId="{1BC17AEC-EB59-4019-818C-E45889656EF7}"/>
    <dgm:cxn modelId="{A48829BD-86A8-40C8-AC29-8B8D0A96C1B7}" type="presOf" srcId="{4F26E196-65B2-45C6-9995-BDB6DA0A005A}" destId="{15CE69F3-FD29-4FB3-94BC-2BB22514ADBD}" srcOrd="0" destOrd="3" presId="urn:microsoft.com/office/officeart/2005/8/layout/process5"/>
    <dgm:cxn modelId="{671096BD-92EE-4E8E-B6FB-F087D762A322}" type="presOf" srcId="{E195C0DD-A8E6-44D8-81A4-150217C90733}" destId="{BEC8AFD9-F6A7-4907-A4FD-F267B2A7348D}" srcOrd="0" destOrd="2" presId="urn:microsoft.com/office/officeart/2005/8/layout/process5"/>
    <dgm:cxn modelId="{F96530BF-606C-4671-B7E5-7E20758E02EF}" type="presOf" srcId="{78D562DC-477F-40EE-B59F-3808C1363218}" destId="{945175BA-F3E2-4D9A-A76A-CBF4CDC15CC6}" srcOrd="0" destOrd="0" presId="urn:microsoft.com/office/officeart/2005/8/layout/process5"/>
    <dgm:cxn modelId="{1B7ACDC0-8AC0-4874-A7F5-AD3F5B6A54AD}" type="presOf" srcId="{779D06E5-F5B0-423D-94D9-EDB5E66F8662}" destId="{BEC8AFD9-F6A7-4907-A4FD-F267B2A7348D}" srcOrd="0" destOrd="1" presId="urn:microsoft.com/office/officeart/2005/8/layout/process5"/>
    <dgm:cxn modelId="{1244C8CC-8345-4C39-8334-5A7D54CCD90A}" srcId="{40E00BA3-54A6-4227-8ED2-9FF6B5066582}" destId="{8BEF9DD9-D69C-4D90-AB3A-7496480A52B1}" srcOrd="1" destOrd="0" parTransId="{99ECC2EE-4EBA-4DF4-A497-7AE45E7050E1}" sibTransId="{2D7C17E6-7227-48DA-931C-B152F517D019}"/>
    <dgm:cxn modelId="{DFC4D3CC-3F29-4079-AF56-79FA99F35EFB}" type="presOf" srcId="{DE17D4CD-7271-4684-B601-D45858746E86}" destId="{E72ABCDE-A2A9-4DF9-9116-1ED5531E26E8}" srcOrd="0" destOrd="2" presId="urn:microsoft.com/office/officeart/2005/8/layout/process5"/>
    <dgm:cxn modelId="{AAE82AD0-38DB-4D47-A4E9-EC539B9C30CB}" type="presOf" srcId="{7050383E-6464-4EA5-9294-07A6E79248AF}" destId="{945175BA-F3E2-4D9A-A76A-CBF4CDC15CC6}" srcOrd="0" destOrd="1" presId="urn:microsoft.com/office/officeart/2005/8/layout/process5"/>
    <dgm:cxn modelId="{C6971BD2-0A95-443A-BB40-3EB72F822EE1}" srcId="{94E3AE10-3433-43B9-BA73-C06E2ECAFBBD}" destId="{18D5F914-BC76-46D8-B3B2-6807531E4C47}" srcOrd="1" destOrd="0" parTransId="{E7340A50-5D2A-4A7E-A9E0-F736C14A2A8D}" sibTransId="{7813BADE-62F0-44AE-888F-9D59655698B0}"/>
    <dgm:cxn modelId="{199724D6-6A3F-4D4E-A1A7-EF42EC79FC8B}" srcId="{C9F9914F-B315-43E9-BC1F-E92939BAE602}" destId="{449A8A53-21E4-4F25-B973-464A2673B36D}" srcOrd="2" destOrd="0" parTransId="{1BBFDC1E-BE51-4604-AD55-67CEE9A537A4}" sibTransId="{C16480AE-0036-44E0-A94D-387DF602E655}"/>
    <dgm:cxn modelId="{BF7C4ADC-E1D2-496F-A081-B575D96E319C}" srcId="{80F05427-9DA3-4F3B-B22C-F6F0B8D9844A}" destId="{1EBA8255-FBD1-4F3B-81B9-ACA647BACAB1}" srcOrd="0" destOrd="0" parTransId="{201C8E1C-6A63-4269-AB7B-82ED9725E610}" sibTransId="{8B5C5301-F658-41E3-B56B-1568ADEA2720}"/>
    <dgm:cxn modelId="{7B2076EB-4276-4874-9D95-18E27D718884}" type="presOf" srcId="{1D553932-BF3C-467A-83A8-21F8D6B3689B}" destId="{4DC5A2FE-C77A-4B8C-B340-D92A803DF1AC}" srcOrd="0" destOrd="3" presId="urn:microsoft.com/office/officeart/2005/8/layout/process5"/>
    <dgm:cxn modelId="{36BE5FEE-1DF5-402E-814C-2B527F8B68CB}" type="presOf" srcId="{1BC17AEC-EB59-4019-818C-E45889656EF7}" destId="{CA66579F-79B1-49AB-B7BA-22F9F80A3AF2}" srcOrd="0" destOrd="0" presId="urn:microsoft.com/office/officeart/2005/8/layout/process5"/>
    <dgm:cxn modelId="{08A410EF-A889-417C-9F1A-74E84D48F824}" type="presOf" srcId="{BAEC94DF-A1F2-49AF-B85B-3939D389A3BD}" destId="{5B7F91EB-FEEC-4CC8-9504-A6831A71FE13}" srcOrd="0" destOrd="0" presId="urn:microsoft.com/office/officeart/2005/8/layout/process5"/>
    <dgm:cxn modelId="{A0C1F1EF-8167-4548-980E-552C62F33ABE}" type="presOf" srcId="{AB76A4E6-720A-40D9-8144-50852139FB12}" destId="{945175BA-F3E2-4D9A-A76A-CBF4CDC15CC6}" srcOrd="0" destOrd="3" presId="urn:microsoft.com/office/officeart/2005/8/layout/process5"/>
    <dgm:cxn modelId="{E8623EF4-7E4B-4104-ADD4-8BEBC0A81CC0}" srcId="{D4AC9E60-C468-4519-88B8-8638E2D9FA1B}" destId="{779D06E5-F5B0-423D-94D9-EDB5E66F8662}" srcOrd="0" destOrd="0" parTransId="{43505E98-0D82-45B9-8C4D-6A245E81BF46}" sibTransId="{458361BA-F1CF-440F-9E23-EF507A87A3C1}"/>
    <dgm:cxn modelId="{F81702F8-AE3F-403A-B17C-7A57D4415740}" srcId="{94E3AE10-3433-43B9-BA73-C06E2ECAFBBD}" destId="{64BFECC9-8F3B-4DDD-A3F1-15C7664B8168}" srcOrd="0" destOrd="0" parTransId="{F8B7819D-CC0A-42CD-BD17-8730E8566D64}" sibTransId="{8A21EAC0-50A9-4C81-90D0-20A08CDCED84}"/>
    <dgm:cxn modelId="{FE80E5F8-AC9A-4AAF-928B-4354410B80FB}" srcId="{9E3BD6F3-5860-4DB3-AA04-A169511F7D22}" destId="{16A6FE0C-B575-4F1A-8D21-969D533DEE1A}" srcOrd="0" destOrd="0" parTransId="{6FC8123C-2E20-488C-82E4-B3BF336BA2F1}" sibTransId="{DFBA0B87-BC34-42A2-BEA7-316E4131DA23}"/>
    <dgm:cxn modelId="{A465CE08-B985-43CD-8A8A-FF63CAF8D676}" type="presParOf" srcId="{D98F8FC1-15E9-409C-B596-74F9D481FA4F}" destId="{BEC8AFD9-F6A7-4907-A4FD-F267B2A7348D}" srcOrd="0" destOrd="0" presId="urn:microsoft.com/office/officeart/2005/8/layout/process5"/>
    <dgm:cxn modelId="{2AA837B1-4139-40D3-8090-9300B8C3DD96}" type="presParOf" srcId="{D98F8FC1-15E9-409C-B596-74F9D481FA4F}" destId="{5B7F91EB-FEEC-4CC8-9504-A6831A71FE13}" srcOrd="1" destOrd="0" presId="urn:microsoft.com/office/officeart/2005/8/layout/process5"/>
    <dgm:cxn modelId="{5927352E-7A21-4AD6-9160-A2667BB3038E}" type="presParOf" srcId="{5B7F91EB-FEEC-4CC8-9504-A6831A71FE13}" destId="{C04B4FF5-549E-464B-8284-585CF83E6908}" srcOrd="0" destOrd="0" presId="urn:microsoft.com/office/officeart/2005/8/layout/process5"/>
    <dgm:cxn modelId="{8A0B6D3D-5AE2-495E-A755-9E6D2DAA3DFC}" type="presParOf" srcId="{D98F8FC1-15E9-409C-B596-74F9D481FA4F}" destId="{4DC5A2FE-C77A-4B8C-B340-D92A803DF1AC}" srcOrd="2" destOrd="0" presId="urn:microsoft.com/office/officeart/2005/8/layout/process5"/>
    <dgm:cxn modelId="{0EC1975C-9C3B-432A-9866-4BF5F64FC085}" type="presParOf" srcId="{D98F8FC1-15E9-409C-B596-74F9D481FA4F}" destId="{4726F1A9-B945-4EA3-A3CD-6F0B2BA082CA}" srcOrd="3" destOrd="0" presId="urn:microsoft.com/office/officeart/2005/8/layout/process5"/>
    <dgm:cxn modelId="{09A56009-73C1-423E-9550-A626CA382CE4}" type="presParOf" srcId="{4726F1A9-B945-4EA3-A3CD-6F0B2BA082CA}" destId="{1E1144ED-3CB1-431D-AEA8-FCAD7FD6BBA0}" srcOrd="0" destOrd="0" presId="urn:microsoft.com/office/officeart/2005/8/layout/process5"/>
    <dgm:cxn modelId="{48544DB3-DD45-4B88-8CA6-4B83FF86C7C3}" type="presParOf" srcId="{D98F8FC1-15E9-409C-B596-74F9D481FA4F}" destId="{15CE69F3-FD29-4FB3-94BC-2BB22514ADBD}" srcOrd="4" destOrd="0" presId="urn:microsoft.com/office/officeart/2005/8/layout/process5"/>
    <dgm:cxn modelId="{41718D6A-D421-4AB4-A3E0-1EC1A716D791}" type="presParOf" srcId="{D98F8FC1-15E9-409C-B596-74F9D481FA4F}" destId="{CA66579F-79B1-49AB-B7BA-22F9F80A3AF2}" srcOrd="5" destOrd="0" presId="urn:microsoft.com/office/officeart/2005/8/layout/process5"/>
    <dgm:cxn modelId="{0396CCAE-028B-4EA8-A93B-2518274BEC12}" type="presParOf" srcId="{CA66579F-79B1-49AB-B7BA-22F9F80A3AF2}" destId="{B0BEDA95-FEF9-4167-A022-7D1E2EA09E80}" srcOrd="0" destOrd="0" presId="urn:microsoft.com/office/officeart/2005/8/layout/process5"/>
    <dgm:cxn modelId="{364F2768-95EA-4C9F-AE64-204EEE55355B}" type="presParOf" srcId="{D98F8FC1-15E9-409C-B596-74F9D481FA4F}" destId="{7AA69530-9652-4425-B70A-E9B51A9F56AF}" srcOrd="6" destOrd="0" presId="urn:microsoft.com/office/officeart/2005/8/layout/process5"/>
    <dgm:cxn modelId="{172DA137-1188-4F4C-9230-817A640E52BB}" type="presParOf" srcId="{D98F8FC1-15E9-409C-B596-74F9D481FA4F}" destId="{4E8237D1-E2A9-4F39-980D-7AB2D455A10A}" srcOrd="7" destOrd="0" presId="urn:microsoft.com/office/officeart/2005/8/layout/process5"/>
    <dgm:cxn modelId="{2497DCA2-88B8-480B-84B5-F343EB87EE2D}" type="presParOf" srcId="{4E8237D1-E2A9-4F39-980D-7AB2D455A10A}" destId="{6EF889A3-7734-48CE-9540-04DF5723FF8A}" srcOrd="0" destOrd="0" presId="urn:microsoft.com/office/officeart/2005/8/layout/process5"/>
    <dgm:cxn modelId="{4B8BDD29-2838-43F3-AAA9-CBCB81240CA2}" type="presParOf" srcId="{D98F8FC1-15E9-409C-B596-74F9D481FA4F}" destId="{D47CB74D-A58F-4F3E-8CD8-5A86768585A4}" srcOrd="8" destOrd="0" presId="urn:microsoft.com/office/officeart/2005/8/layout/process5"/>
    <dgm:cxn modelId="{08FE7DE8-E64E-4E49-A62F-BC782013D10E}" type="presParOf" srcId="{D98F8FC1-15E9-409C-B596-74F9D481FA4F}" destId="{A0206BA2-765E-425F-83EC-D4F72FAC066B}" srcOrd="9" destOrd="0" presId="urn:microsoft.com/office/officeart/2005/8/layout/process5"/>
    <dgm:cxn modelId="{D6BB159B-B885-4EAB-96E6-9E111B6CF045}" type="presParOf" srcId="{A0206BA2-765E-425F-83EC-D4F72FAC066B}" destId="{0C143A70-4C0E-4FC6-97B4-7BD7FB4032D0}" srcOrd="0" destOrd="0" presId="urn:microsoft.com/office/officeart/2005/8/layout/process5"/>
    <dgm:cxn modelId="{AC64D588-49F3-4592-B859-D67ABED46FBB}" type="presParOf" srcId="{D98F8FC1-15E9-409C-B596-74F9D481FA4F}" destId="{945175BA-F3E2-4D9A-A76A-CBF4CDC15CC6}" srcOrd="10" destOrd="0" presId="urn:microsoft.com/office/officeart/2005/8/layout/process5"/>
    <dgm:cxn modelId="{F3EF96BD-146A-4557-B7F0-9AE5E6706A62}" type="presParOf" srcId="{D98F8FC1-15E9-409C-B596-74F9D481FA4F}" destId="{E80B54EC-08EB-4A53-A1A2-8E942124D30A}" srcOrd="11" destOrd="0" presId="urn:microsoft.com/office/officeart/2005/8/layout/process5"/>
    <dgm:cxn modelId="{6FB17212-0FEA-456F-9658-4AED98E3407D}" type="presParOf" srcId="{E80B54EC-08EB-4A53-A1A2-8E942124D30A}" destId="{6CDA8931-99D2-4C28-B902-2C441DFD7C88}" srcOrd="0" destOrd="0" presId="urn:microsoft.com/office/officeart/2005/8/layout/process5"/>
    <dgm:cxn modelId="{C118A007-E049-4A78-8C87-B33B80990998}" type="presParOf" srcId="{D98F8FC1-15E9-409C-B596-74F9D481FA4F}" destId="{E72ABCDE-A2A9-4DF9-9116-1ED5531E26E8}"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29911D-0CC1-4DBD-B6C7-C16D0D1B0CBE}"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IN"/>
        </a:p>
      </dgm:t>
    </dgm:pt>
    <dgm:pt modelId="{DF0EBD27-6172-46BA-930E-061C82FCC16E}">
      <dgm:prSet custT="1"/>
      <dgm:spPr/>
      <dgm:t>
        <a:bodyPr anchor="ctr"/>
        <a:lstStyle/>
        <a:p>
          <a:r>
            <a:rPr lang="en-US" sz="1600"/>
            <a:t>Data Import</a:t>
          </a:r>
          <a:endParaRPr lang="en-IN" sz="1600"/>
        </a:p>
      </dgm:t>
    </dgm:pt>
    <dgm:pt modelId="{12A4860B-6293-409A-A69E-DD15FA0E9B71}" type="parTrans" cxnId="{4F71031F-36CA-49A7-B403-82B702575447}">
      <dgm:prSet/>
      <dgm:spPr/>
      <dgm:t>
        <a:bodyPr/>
        <a:lstStyle/>
        <a:p>
          <a:endParaRPr lang="en-IN"/>
        </a:p>
      </dgm:t>
    </dgm:pt>
    <dgm:pt modelId="{A3D397B4-F4F9-4226-AEF0-0EAFABFFC041}" type="sibTrans" cxnId="{4F71031F-36CA-49A7-B403-82B702575447}">
      <dgm:prSet/>
      <dgm:spPr/>
      <dgm:t>
        <a:bodyPr anchor="ctr"/>
        <a:lstStyle/>
        <a:p>
          <a:endParaRPr lang="en-IN" sz="3600"/>
        </a:p>
      </dgm:t>
    </dgm:pt>
    <dgm:pt modelId="{D0188DBE-99CE-4A11-98C5-ACD9699B8BDB}">
      <dgm:prSet custT="1"/>
      <dgm:spPr/>
      <dgm:t>
        <a:bodyPr anchor="ctr"/>
        <a:lstStyle/>
        <a:p>
          <a:r>
            <a:rPr lang="en-US" sz="1200"/>
            <a:t>- Load cleaned data into DataFrame</a:t>
          </a:r>
          <a:endParaRPr lang="en-IN" sz="1200"/>
        </a:p>
      </dgm:t>
    </dgm:pt>
    <dgm:pt modelId="{101A59EA-386F-4FE8-9DFD-D691616245F5}" type="parTrans" cxnId="{48C80C3A-4233-4798-920F-F30CDCC5AFF0}">
      <dgm:prSet/>
      <dgm:spPr/>
      <dgm:t>
        <a:bodyPr/>
        <a:lstStyle/>
        <a:p>
          <a:endParaRPr lang="en-IN"/>
        </a:p>
      </dgm:t>
    </dgm:pt>
    <dgm:pt modelId="{7679C598-662C-4152-A426-38B4B7DE5A97}" type="sibTrans" cxnId="{48C80C3A-4233-4798-920F-F30CDCC5AFF0}">
      <dgm:prSet/>
      <dgm:spPr/>
      <dgm:t>
        <a:bodyPr/>
        <a:lstStyle/>
        <a:p>
          <a:endParaRPr lang="en-IN"/>
        </a:p>
      </dgm:t>
    </dgm:pt>
    <dgm:pt modelId="{729645E9-77C7-4354-BC1A-6346F3906B0C}">
      <dgm:prSet custT="1"/>
      <dgm:spPr/>
      <dgm:t>
        <a:bodyPr anchor="ctr"/>
        <a:lstStyle/>
        <a:p>
          <a:r>
            <a:rPr lang="en-US" sz="1200"/>
            <a:t>- Example:               </a:t>
          </a:r>
          <a:endParaRPr lang="en-IN" sz="1200"/>
        </a:p>
      </dgm:t>
    </dgm:pt>
    <dgm:pt modelId="{EBE29EC1-DE42-4FBD-B485-D7E762EFC24D}" type="parTrans" cxnId="{973F39D4-FD3C-4BDB-88F6-577933B005F4}">
      <dgm:prSet/>
      <dgm:spPr/>
      <dgm:t>
        <a:bodyPr/>
        <a:lstStyle/>
        <a:p>
          <a:endParaRPr lang="en-IN"/>
        </a:p>
      </dgm:t>
    </dgm:pt>
    <dgm:pt modelId="{022A043D-9E33-4725-94F2-A35D409F59CD}" type="sibTrans" cxnId="{973F39D4-FD3C-4BDB-88F6-577933B005F4}">
      <dgm:prSet/>
      <dgm:spPr/>
      <dgm:t>
        <a:bodyPr/>
        <a:lstStyle/>
        <a:p>
          <a:endParaRPr lang="en-IN"/>
        </a:p>
      </dgm:t>
    </dgm:pt>
    <dgm:pt modelId="{EAE96BC5-C962-459F-92C0-74FCF0CB6A98}">
      <dgm:prSet custT="1"/>
      <dgm:spPr/>
      <dgm:t>
        <a:bodyPr anchor="ctr"/>
        <a:lstStyle/>
        <a:p>
          <a:r>
            <a:rPr lang="en-US" sz="1200"/>
            <a:t>spacex_df = pd.read_csv("spacex_launch_dash.csv")</a:t>
          </a:r>
          <a:endParaRPr lang="en-IN" sz="1200"/>
        </a:p>
      </dgm:t>
    </dgm:pt>
    <dgm:pt modelId="{308B899D-786E-445B-B298-AF4F174C0BC6}" type="parTrans" cxnId="{9D10EFFC-3BAC-4BA0-BD1C-EFBC3503F1FE}">
      <dgm:prSet/>
      <dgm:spPr/>
      <dgm:t>
        <a:bodyPr/>
        <a:lstStyle/>
        <a:p>
          <a:endParaRPr lang="en-IN"/>
        </a:p>
      </dgm:t>
    </dgm:pt>
    <dgm:pt modelId="{ACAE36FD-6EB0-48BB-A04B-90E2C726CCE4}" type="sibTrans" cxnId="{9D10EFFC-3BAC-4BA0-BD1C-EFBC3503F1FE}">
      <dgm:prSet/>
      <dgm:spPr/>
      <dgm:t>
        <a:bodyPr/>
        <a:lstStyle/>
        <a:p>
          <a:endParaRPr lang="en-IN"/>
        </a:p>
      </dgm:t>
    </dgm:pt>
    <dgm:pt modelId="{742310C5-52AD-4AE2-BCB7-5F3551D820AB}">
      <dgm:prSet custT="1"/>
      <dgm:spPr/>
      <dgm:t>
        <a:bodyPr anchor="ctr"/>
        <a:lstStyle/>
        <a:p>
          <a:r>
            <a:rPr lang="en-US" sz="1600"/>
            <a:t>Data Inspection</a:t>
          </a:r>
          <a:endParaRPr lang="en-IN" sz="1600"/>
        </a:p>
      </dgm:t>
    </dgm:pt>
    <dgm:pt modelId="{39B5FABE-B4B2-4FAF-8B3A-F0312AE1C98D}" type="parTrans" cxnId="{7EA1C09D-554A-4387-9597-107449B4D904}">
      <dgm:prSet/>
      <dgm:spPr/>
      <dgm:t>
        <a:bodyPr/>
        <a:lstStyle/>
        <a:p>
          <a:endParaRPr lang="en-IN"/>
        </a:p>
      </dgm:t>
    </dgm:pt>
    <dgm:pt modelId="{1562FEF9-10C5-4ECA-8587-774415DD814A}" type="sibTrans" cxnId="{7EA1C09D-554A-4387-9597-107449B4D904}">
      <dgm:prSet/>
      <dgm:spPr/>
      <dgm:t>
        <a:bodyPr anchor="ctr"/>
        <a:lstStyle/>
        <a:p>
          <a:endParaRPr lang="en-IN" sz="3600"/>
        </a:p>
      </dgm:t>
    </dgm:pt>
    <dgm:pt modelId="{00CB5076-3383-49DA-A2E2-1F1AC305160C}">
      <dgm:prSet custT="1"/>
      <dgm:spPr/>
      <dgm:t>
        <a:bodyPr anchor="ctr"/>
        <a:lstStyle/>
        <a:p>
          <a:r>
            <a:rPr lang="en-US" sz="1200"/>
            <a:t>- Examine structure and contents</a:t>
          </a:r>
          <a:endParaRPr lang="en-IN" sz="1200"/>
        </a:p>
      </dgm:t>
    </dgm:pt>
    <dgm:pt modelId="{6B2A665A-5405-4A85-A14D-544B6BAA2481}" type="parTrans" cxnId="{8639B5E7-AAF3-4443-B438-4AF44AA4B71F}">
      <dgm:prSet/>
      <dgm:spPr/>
      <dgm:t>
        <a:bodyPr/>
        <a:lstStyle/>
        <a:p>
          <a:endParaRPr lang="en-IN"/>
        </a:p>
      </dgm:t>
    </dgm:pt>
    <dgm:pt modelId="{BC98F731-ED5A-45FD-BF2C-93E543A8C50E}" type="sibTrans" cxnId="{8639B5E7-AAF3-4443-B438-4AF44AA4B71F}">
      <dgm:prSet/>
      <dgm:spPr/>
      <dgm:t>
        <a:bodyPr/>
        <a:lstStyle/>
        <a:p>
          <a:endParaRPr lang="en-IN"/>
        </a:p>
      </dgm:t>
    </dgm:pt>
    <dgm:pt modelId="{59353C4B-5C8C-459C-85D6-41F297AFFFE3}">
      <dgm:prSet custT="1"/>
      <dgm:spPr/>
      <dgm:t>
        <a:bodyPr anchor="ctr"/>
        <a:lstStyle/>
        <a:p>
          <a:r>
            <a:rPr lang="en-US" sz="1200"/>
            <a:t>- Use head(), info(), describe()</a:t>
          </a:r>
          <a:endParaRPr lang="en-IN" sz="1200"/>
        </a:p>
      </dgm:t>
    </dgm:pt>
    <dgm:pt modelId="{097E9966-C956-41E4-BE42-CE1B54FC4488}" type="parTrans" cxnId="{0074DBA6-580F-4325-B59D-A0593ABD3E7B}">
      <dgm:prSet/>
      <dgm:spPr/>
      <dgm:t>
        <a:bodyPr/>
        <a:lstStyle/>
        <a:p>
          <a:endParaRPr lang="en-IN"/>
        </a:p>
      </dgm:t>
    </dgm:pt>
    <dgm:pt modelId="{F0BF3067-2774-4543-A8D8-E635404EA783}" type="sibTrans" cxnId="{0074DBA6-580F-4325-B59D-A0593ABD3E7B}">
      <dgm:prSet/>
      <dgm:spPr/>
      <dgm:t>
        <a:bodyPr/>
        <a:lstStyle/>
        <a:p>
          <a:endParaRPr lang="en-IN"/>
        </a:p>
      </dgm:t>
    </dgm:pt>
    <dgm:pt modelId="{11023E84-29F1-45BE-BBE4-FDA31972B89D}">
      <dgm:prSet custT="1"/>
      <dgm:spPr/>
      <dgm:t>
        <a:bodyPr anchor="ctr"/>
        <a:lstStyle/>
        <a:p>
          <a:r>
            <a:rPr lang="en-US" sz="1600"/>
            <a:t>Handling Missing Values</a:t>
          </a:r>
          <a:endParaRPr lang="en-IN" sz="1600"/>
        </a:p>
      </dgm:t>
    </dgm:pt>
    <dgm:pt modelId="{3A7194D8-B85C-4B75-8BA3-225C91B9539A}" type="parTrans" cxnId="{B1ABD2B2-3DA3-461B-B2AD-249B9B6B6935}">
      <dgm:prSet/>
      <dgm:spPr/>
      <dgm:t>
        <a:bodyPr/>
        <a:lstStyle/>
        <a:p>
          <a:endParaRPr lang="en-IN"/>
        </a:p>
      </dgm:t>
    </dgm:pt>
    <dgm:pt modelId="{83F766AC-AA6C-48E5-82D2-DAFDB76BD2E3}" type="sibTrans" cxnId="{B1ABD2B2-3DA3-461B-B2AD-249B9B6B6935}">
      <dgm:prSet/>
      <dgm:spPr/>
      <dgm:t>
        <a:bodyPr anchor="ctr"/>
        <a:lstStyle/>
        <a:p>
          <a:endParaRPr lang="en-IN" sz="3600"/>
        </a:p>
      </dgm:t>
    </dgm:pt>
    <dgm:pt modelId="{C7C99E6B-B0AA-4E02-A7FE-81E5355D7591}">
      <dgm:prSet custT="1"/>
      <dgm:spPr/>
      <dgm:t>
        <a:bodyPr anchor="ctr"/>
        <a:lstStyle/>
        <a:p>
          <a:r>
            <a:rPr lang="en-US" sz="1200"/>
            <a:t>- Identify missing values</a:t>
          </a:r>
          <a:endParaRPr lang="en-IN" sz="1200"/>
        </a:p>
      </dgm:t>
    </dgm:pt>
    <dgm:pt modelId="{E559374C-0351-42CE-BDA9-9E363E9C5161}" type="parTrans" cxnId="{8C33E87B-ED88-4318-A2A6-EB2BB6610D8C}">
      <dgm:prSet/>
      <dgm:spPr/>
      <dgm:t>
        <a:bodyPr/>
        <a:lstStyle/>
        <a:p>
          <a:endParaRPr lang="en-IN"/>
        </a:p>
      </dgm:t>
    </dgm:pt>
    <dgm:pt modelId="{8B0064A9-71DB-4828-9A93-22EAD7884BDD}" type="sibTrans" cxnId="{8C33E87B-ED88-4318-A2A6-EB2BB6610D8C}">
      <dgm:prSet/>
      <dgm:spPr/>
      <dgm:t>
        <a:bodyPr/>
        <a:lstStyle/>
        <a:p>
          <a:endParaRPr lang="en-IN"/>
        </a:p>
      </dgm:t>
    </dgm:pt>
    <dgm:pt modelId="{7E7AAA0C-BD31-4655-9B09-42ADC444EBFF}">
      <dgm:prSet custT="1"/>
      <dgm:spPr/>
      <dgm:t>
        <a:bodyPr anchor="ctr"/>
        <a:lstStyle/>
        <a:p>
          <a:r>
            <a:rPr lang="en-US" sz="1200"/>
            <a:t>- Decide on strategy (fill, drop)</a:t>
          </a:r>
          <a:endParaRPr lang="en-IN" sz="1200"/>
        </a:p>
      </dgm:t>
    </dgm:pt>
    <dgm:pt modelId="{AB5C04D8-1D8B-4A3A-9169-ECD0773312AC}" type="parTrans" cxnId="{CB4D3CF7-1182-4BAD-9120-EFA023A189D5}">
      <dgm:prSet/>
      <dgm:spPr/>
      <dgm:t>
        <a:bodyPr/>
        <a:lstStyle/>
        <a:p>
          <a:endParaRPr lang="en-IN"/>
        </a:p>
      </dgm:t>
    </dgm:pt>
    <dgm:pt modelId="{A059DE6D-F2ED-44DE-9C6A-18E1300E5269}" type="sibTrans" cxnId="{CB4D3CF7-1182-4BAD-9120-EFA023A189D5}">
      <dgm:prSet/>
      <dgm:spPr/>
      <dgm:t>
        <a:bodyPr/>
        <a:lstStyle/>
        <a:p>
          <a:endParaRPr lang="en-IN"/>
        </a:p>
      </dgm:t>
    </dgm:pt>
    <dgm:pt modelId="{BB50AB16-1CCC-4F33-9CE0-444375BD968C}">
      <dgm:prSet custT="1"/>
      <dgm:spPr/>
      <dgm:t>
        <a:bodyPr anchor="ctr"/>
        <a:lstStyle/>
        <a:p>
          <a:r>
            <a:rPr lang="en-US" sz="1200"/>
            <a:t>- Example:             </a:t>
          </a:r>
          <a:endParaRPr lang="en-IN" sz="1200"/>
        </a:p>
      </dgm:t>
    </dgm:pt>
    <dgm:pt modelId="{62DD754C-F099-424F-A403-593E3D79F626}" type="parTrans" cxnId="{D12335B7-E9E5-4E39-A705-CFDBCAB97FE2}">
      <dgm:prSet/>
      <dgm:spPr/>
      <dgm:t>
        <a:bodyPr/>
        <a:lstStyle/>
        <a:p>
          <a:endParaRPr lang="en-IN"/>
        </a:p>
      </dgm:t>
    </dgm:pt>
    <dgm:pt modelId="{385EE16E-B516-4888-9885-69E4B5781B33}" type="sibTrans" cxnId="{D12335B7-E9E5-4E39-A705-CFDBCAB97FE2}">
      <dgm:prSet/>
      <dgm:spPr/>
      <dgm:t>
        <a:bodyPr/>
        <a:lstStyle/>
        <a:p>
          <a:endParaRPr lang="en-IN"/>
        </a:p>
      </dgm:t>
    </dgm:pt>
    <dgm:pt modelId="{E998050F-7809-45C8-A0D9-233B78BFC2FC}">
      <dgm:prSet custT="1"/>
      <dgm:spPr/>
      <dgm:t>
        <a:bodyPr anchor="ctr"/>
        <a:lstStyle/>
        <a:p>
          <a:r>
            <a:rPr lang="en-US" sz="1200"/>
            <a:t>spacex_df.fillna(method='ffill', inplace=True)</a:t>
          </a:r>
          <a:endParaRPr lang="en-IN" sz="1200"/>
        </a:p>
      </dgm:t>
    </dgm:pt>
    <dgm:pt modelId="{3900976E-BBF2-4199-9AD1-35FF7B132703}" type="parTrans" cxnId="{14CC746D-0BDD-4DA3-B827-C998E1FAB709}">
      <dgm:prSet/>
      <dgm:spPr/>
      <dgm:t>
        <a:bodyPr/>
        <a:lstStyle/>
        <a:p>
          <a:endParaRPr lang="en-IN"/>
        </a:p>
      </dgm:t>
    </dgm:pt>
    <dgm:pt modelId="{8553F7BC-4602-490B-97F0-5297436C4584}" type="sibTrans" cxnId="{14CC746D-0BDD-4DA3-B827-C998E1FAB709}">
      <dgm:prSet/>
      <dgm:spPr/>
      <dgm:t>
        <a:bodyPr/>
        <a:lstStyle/>
        <a:p>
          <a:endParaRPr lang="en-IN"/>
        </a:p>
      </dgm:t>
    </dgm:pt>
    <dgm:pt modelId="{1877507C-D07E-406D-8CF9-35BF913C4AFB}">
      <dgm:prSet custT="1"/>
      <dgm:spPr/>
      <dgm:t>
        <a:bodyPr anchor="ctr"/>
        <a:lstStyle/>
        <a:p>
          <a:r>
            <a:rPr lang="en-US" sz="1600"/>
            <a:t>Data Type Conversion</a:t>
          </a:r>
          <a:endParaRPr lang="en-IN" sz="1600"/>
        </a:p>
      </dgm:t>
    </dgm:pt>
    <dgm:pt modelId="{67FF3AE0-FB99-4CFF-9E95-1D0053ACDA2B}" type="parTrans" cxnId="{F825BDCC-8E4A-4E62-A4F6-8655508C326B}">
      <dgm:prSet/>
      <dgm:spPr/>
      <dgm:t>
        <a:bodyPr/>
        <a:lstStyle/>
        <a:p>
          <a:endParaRPr lang="en-IN"/>
        </a:p>
      </dgm:t>
    </dgm:pt>
    <dgm:pt modelId="{68671AD9-0803-49CE-9805-019F97BB598E}" type="sibTrans" cxnId="{F825BDCC-8E4A-4E62-A4F6-8655508C326B}">
      <dgm:prSet/>
      <dgm:spPr/>
      <dgm:t>
        <a:bodyPr anchor="ctr"/>
        <a:lstStyle/>
        <a:p>
          <a:endParaRPr lang="en-IN" sz="3600"/>
        </a:p>
      </dgm:t>
    </dgm:pt>
    <dgm:pt modelId="{B2FD6F82-F3CB-43F6-9BFA-8674AFBF0C8B}">
      <dgm:prSet custT="1"/>
      <dgm:spPr/>
      <dgm:t>
        <a:bodyPr anchor="ctr"/>
        <a:lstStyle/>
        <a:p>
          <a:r>
            <a:rPr lang="en-US" sz="1200"/>
            <a:t>- Convert data types to appropriate formats</a:t>
          </a:r>
          <a:endParaRPr lang="en-IN" sz="1200"/>
        </a:p>
      </dgm:t>
    </dgm:pt>
    <dgm:pt modelId="{FB734852-061B-4B80-9BBA-59CCD778EE03}" type="parTrans" cxnId="{35F31362-B00A-4324-A760-F1F21B93321B}">
      <dgm:prSet/>
      <dgm:spPr/>
      <dgm:t>
        <a:bodyPr/>
        <a:lstStyle/>
        <a:p>
          <a:endParaRPr lang="en-IN"/>
        </a:p>
      </dgm:t>
    </dgm:pt>
    <dgm:pt modelId="{1A81EFEB-7952-40D1-912B-B3C990DDFBAD}" type="sibTrans" cxnId="{35F31362-B00A-4324-A760-F1F21B93321B}">
      <dgm:prSet/>
      <dgm:spPr/>
      <dgm:t>
        <a:bodyPr/>
        <a:lstStyle/>
        <a:p>
          <a:endParaRPr lang="en-IN"/>
        </a:p>
      </dgm:t>
    </dgm:pt>
    <dgm:pt modelId="{03DB364D-E9AC-4DBE-A951-CDE54F65A7AF}">
      <dgm:prSet custT="1"/>
      <dgm:spPr/>
      <dgm:t>
        <a:bodyPr anchor="ctr"/>
        <a:lstStyle/>
        <a:p>
          <a:r>
            <a:rPr lang="en-US" sz="1200"/>
            <a:t>- Example:               </a:t>
          </a:r>
          <a:endParaRPr lang="en-IN" sz="1200"/>
        </a:p>
      </dgm:t>
    </dgm:pt>
    <dgm:pt modelId="{FA64BC88-8CFA-4049-B66D-CE1F11244637}" type="parTrans" cxnId="{49E28374-3815-434D-A27D-02C28C58A43A}">
      <dgm:prSet/>
      <dgm:spPr/>
      <dgm:t>
        <a:bodyPr/>
        <a:lstStyle/>
        <a:p>
          <a:endParaRPr lang="en-IN"/>
        </a:p>
      </dgm:t>
    </dgm:pt>
    <dgm:pt modelId="{A782AE3D-E2CE-4138-9027-E5928E951082}" type="sibTrans" cxnId="{49E28374-3815-434D-A27D-02C28C58A43A}">
      <dgm:prSet/>
      <dgm:spPr/>
      <dgm:t>
        <a:bodyPr/>
        <a:lstStyle/>
        <a:p>
          <a:endParaRPr lang="en-IN"/>
        </a:p>
      </dgm:t>
    </dgm:pt>
    <dgm:pt modelId="{3ED29783-82F8-4D9A-B2C9-887D8F0E271C}">
      <dgm:prSet custT="1"/>
      <dgm:spPr/>
      <dgm:t>
        <a:bodyPr anchor="ctr"/>
        <a:lstStyle/>
        <a:p>
          <a:r>
            <a:rPr lang="en-US" sz="1200"/>
            <a:t>spacex_df['Date'] = pd.to_datetime(spacex_df['Date'])</a:t>
          </a:r>
          <a:endParaRPr lang="en-IN" sz="1200"/>
        </a:p>
      </dgm:t>
    </dgm:pt>
    <dgm:pt modelId="{78A779CF-88FD-4DAE-A16A-F39B76D32E69}" type="parTrans" cxnId="{3901B1C3-2462-4043-ADA9-0A855AA7015D}">
      <dgm:prSet/>
      <dgm:spPr/>
      <dgm:t>
        <a:bodyPr/>
        <a:lstStyle/>
        <a:p>
          <a:endParaRPr lang="en-IN"/>
        </a:p>
      </dgm:t>
    </dgm:pt>
    <dgm:pt modelId="{66B6DE18-AAD0-4C57-8D9F-114E20D2F38D}" type="sibTrans" cxnId="{3901B1C3-2462-4043-ADA9-0A855AA7015D}">
      <dgm:prSet/>
      <dgm:spPr/>
      <dgm:t>
        <a:bodyPr/>
        <a:lstStyle/>
        <a:p>
          <a:endParaRPr lang="en-IN"/>
        </a:p>
      </dgm:t>
    </dgm:pt>
    <dgm:pt modelId="{C25FF0E6-9C52-440D-AAC1-B94DEF2F3B94}">
      <dgm:prSet custT="1"/>
      <dgm:spPr/>
      <dgm:t>
        <a:bodyPr anchor="ctr"/>
        <a:lstStyle/>
        <a:p>
          <a:r>
            <a:rPr lang="en-US" sz="1600"/>
            <a:t>Feature Engineering</a:t>
          </a:r>
          <a:endParaRPr lang="en-IN" sz="1600"/>
        </a:p>
      </dgm:t>
    </dgm:pt>
    <dgm:pt modelId="{80EBCB07-3A8D-4C30-83A3-C9319771DEF4}" type="parTrans" cxnId="{0C96CF29-4961-4ED4-AF17-D311977BA6DE}">
      <dgm:prSet/>
      <dgm:spPr/>
      <dgm:t>
        <a:bodyPr/>
        <a:lstStyle/>
        <a:p>
          <a:endParaRPr lang="en-IN"/>
        </a:p>
      </dgm:t>
    </dgm:pt>
    <dgm:pt modelId="{6977D079-EFD7-4972-82F2-7B3038A310D7}" type="sibTrans" cxnId="{0C96CF29-4961-4ED4-AF17-D311977BA6DE}">
      <dgm:prSet/>
      <dgm:spPr/>
      <dgm:t>
        <a:bodyPr anchor="ctr"/>
        <a:lstStyle/>
        <a:p>
          <a:endParaRPr lang="en-IN" sz="3600"/>
        </a:p>
      </dgm:t>
    </dgm:pt>
    <dgm:pt modelId="{A74EDD36-5F17-49BB-8A74-D17F024FED1F}">
      <dgm:prSet custT="1"/>
      <dgm:spPr/>
      <dgm:t>
        <a:bodyPr anchor="ctr"/>
        <a:lstStyle/>
        <a:p>
          <a:r>
            <a:rPr lang="en-US" sz="1200"/>
            <a:t>- Create new features based on existing data</a:t>
          </a:r>
          <a:endParaRPr lang="en-IN" sz="1200"/>
        </a:p>
      </dgm:t>
    </dgm:pt>
    <dgm:pt modelId="{A3E3E2C9-96AF-420C-B347-25470920B00C}" type="parTrans" cxnId="{6BAF9FF8-5EBF-44FE-B886-F3394829ED08}">
      <dgm:prSet/>
      <dgm:spPr/>
      <dgm:t>
        <a:bodyPr/>
        <a:lstStyle/>
        <a:p>
          <a:endParaRPr lang="en-IN"/>
        </a:p>
      </dgm:t>
    </dgm:pt>
    <dgm:pt modelId="{F3217668-7AF0-4CF3-94E9-F9DA0AAD72AF}" type="sibTrans" cxnId="{6BAF9FF8-5EBF-44FE-B886-F3394829ED08}">
      <dgm:prSet/>
      <dgm:spPr/>
      <dgm:t>
        <a:bodyPr/>
        <a:lstStyle/>
        <a:p>
          <a:endParaRPr lang="en-IN"/>
        </a:p>
      </dgm:t>
    </dgm:pt>
    <dgm:pt modelId="{4B774710-8E5F-48A6-AC34-9D68CBBD7C41}">
      <dgm:prSet custT="1"/>
      <dgm:spPr/>
      <dgm:t>
        <a:bodyPr anchor="ctr"/>
        <a:lstStyle/>
        <a:p>
          <a:r>
            <a:rPr lang="en-US" sz="1200"/>
            <a:t>- Example:               </a:t>
          </a:r>
          <a:endParaRPr lang="en-IN" sz="1200"/>
        </a:p>
      </dgm:t>
    </dgm:pt>
    <dgm:pt modelId="{E3DF186C-587D-4BA8-8179-2E310F4C9B14}" type="parTrans" cxnId="{0134D8EE-CD20-4F47-BC87-5066649AF7FC}">
      <dgm:prSet/>
      <dgm:spPr/>
      <dgm:t>
        <a:bodyPr/>
        <a:lstStyle/>
        <a:p>
          <a:endParaRPr lang="en-IN"/>
        </a:p>
      </dgm:t>
    </dgm:pt>
    <dgm:pt modelId="{85A1C681-442A-4303-A0A4-0AFBDDF1DBFA}" type="sibTrans" cxnId="{0134D8EE-CD20-4F47-BC87-5066649AF7FC}">
      <dgm:prSet/>
      <dgm:spPr/>
      <dgm:t>
        <a:bodyPr/>
        <a:lstStyle/>
        <a:p>
          <a:endParaRPr lang="en-IN"/>
        </a:p>
      </dgm:t>
    </dgm:pt>
    <dgm:pt modelId="{D6F85394-4D35-41E9-9E96-52F39965C982}">
      <dgm:prSet custT="1"/>
      <dgm:spPr/>
      <dgm:t>
        <a:bodyPr anchor="ctr"/>
        <a:lstStyle/>
        <a:p>
          <a:r>
            <a:rPr lang="en-US" sz="1200"/>
            <a:t>spacex_df['Success'] = spacex_df['class'].apply(lambda x: 1 if x == 1 else 0)</a:t>
          </a:r>
          <a:endParaRPr lang="en-IN" sz="1200"/>
        </a:p>
      </dgm:t>
    </dgm:pt>
    <dgm:pt modelId="{701E323F-465E-4DB4-91B6-7E95E73CB188}" type="parTrans" cxnId="{ECE61127-9C32-493B-AC92-80E1FC6C7249}">
      <dgm:prSet/>
      <dgm:spPr/>
      <dgm:t>
        <a:bodyPr/>
        <a:lstStyle/>
        <a:p>
          <a:endParaRPr lang="en-IN"/>
        </a:p>
      </dgm:t>
    </dgm:pt>
    <dgm:pt modelId="{7D58C2AC-D39B-4517-881D-63EC8BCD7204}" type="sibTrans" cxnId="{ECE61127-9C32-493B-AC92-80E1FC6C7249}">
      <dgm:prSet/>
      <dgm:spPr/>
      <dgm:t>
        <a:bodyPr/>
        <a:lstStyle/>
        <a:p>
          <a:endParaRPr lang="en-IN"/>
        </a:p>
      </dgm:t>
    </dgm:pt>
    <dgm:pt modelId="{AB1E21B5-9BD5-49C0-81A2-4DF7B099BB50}">
      <dgm:prSet custT="1"/>
      <dgm:spPr/>
      <dgm:t>
        <a:bodyPr anchor="ctr"/>
        <a:lstStyle/>
        <a:p>
          <a:r>
            <a:rPr lang="en-US" sz="1600"/>
            <a:t>Data Filtering</a:t>
          </a:r>
          <a:endParaRPr lang="en-IN" sz="1600"/>
        </a:p>
      </dgm:t>
    </dgm:pt>
    <dgm:pt modelId="{1354A3F1-8094-4E26-895B-7C8F94A6F917}" type="parTrans" cxnId="{91FAF760-EEB1-4B92-90E6-4272DFF479E9}">
      <dgm:prSet/>
      <dgm:spPr/>
      <dgm:t>
        <a:bodyPr/>
        <a:lstStyle/>
        <a:p>
          <a:endParaRPr lang="en-IN"/>
        </a:p>
      </dgm:t>
    </dgm:pt>
    <dgm:pt modelId="{E5D28F14-305B-4BF1-9F67-70B7025ACD51}" type="sibTrans" cxnId="{91FAF760-EEB1-4B92-90E6-4272DFF479E9}">
      <dgm:prSet/>
      <dgm:spPr/>
      <dgm:t>
        <a:bodyPr anchor="ctr"/>
        <a:lstStyle/>
        <a:p>
          <a:endParaRPr lang="en-IN" sz="3600"/>
        </a:p>
      </dgm:t>
    </dgm:pt>
    <dgm:pt modelId="{9FB9BBBA-223B-44E2-ABDB-2A9822A6555E}">
      <dgm:prSet custT="1"/>
      <dgm:spPr/>
      <dgm:t>
        <a:bodyPr anchor="ctr"/>
        <a:lstStyle/>
        <a:p>
          <a:r>
            <a:rPr lang="en-US" sz="1200"/>
            <a:t>- Filter dataset based on criteria</a:t>
          </a:r>
          <a:endParaRPr lang="en-IN" sz="1200"/>
        </a:p>
      </dgm:t>
    </dgm:pt>
    <dgm:pt modelId="{AAA5173F-4851-425D-8947-8FE7E17F6A6C}" type="parTrans" cxnId="{456BAA3C-59C5-4C18-84C2-A76B61AADC0B}">
      <dgm:prSet/>
      <dgm:spPr/>
      <dgm:t>
        <a:bodyPr/>
        <a:lstStyle/>
        <a:p>
          <a:endParaRPr lang="en-IN"/>
        </a:p>
      </dgm:t>
    </dgm:pt>
    <dgm:pt modelId="{E2BC65B9-5591-4141-A2D9-9A5A6BDD5F5B}" type="sibTrans" cxnId="{456BAA3C-59C5-4C18-84C2-A76B61AADC0B}">
      <dgm:prSet/>
      <dgm:spPr/>
      <dgm:t>
        <a:bodyPr/>
        <a:lstStyle/>
        <a:p>
          <a:endParaRPr lang="en-IN"/>
        </a:p>
      </dgm:t>
    </dgm:pt>
    <dgm:pt modelId="{1C69C8C6-29D7-4B9E-AC21-DBD5C4881159}">
      <dgm:prSet custT="1"/>
      <dgm:spPr/>
      <dgm:t>
        <a:bodyPr anchor="ctr"/>
        <a:lstStyle/>
        <a:p>
          <a:r>
            <a:rPr lang="en-US" sz="1200"/>
            <a:t>- Example:               </a:t>
          </a:r>
          <a:endParaRPr lang="en-IN" sz="1200"/>
        </a:p>
      </dgm:t>
    </dgm:pt>
    <dgm:pt modelId="{3A8FAC71-B315-47B5-A933-37833DD685DE}" type="parTrans" cxnId="{CDB1287C-67B7-4D47-BA5C-457C9776C0B3}">
      <dgm:prSet/>
      <dgm:spPr/>
      <dgm:t>
        <a:bodyPr/>
        <a:lstStyle/>
        <a:p>
          <a:endParaRPr lang="en-IN"/>
        </a:p>
      </dgm:t>
    </dgm:pt>
    <dgm:pt modelId="{412AFD79-0150-45B7-ABE9-9C7A1195E3A7}" type="sibTrans" cxnId="{CDB1287C-67B7-4D47-BA5C-457C9776C0B3}">
      <dgm:prSet/>
      <dgm:spPr/>
      <dgm:t>
        <a:bodyPr/>
        <a:lstStyle/>
        <a:p>
          <a:endParaRPr lang="en-IN"/>
        </a:p>
      </dgm:t>
    </dgm:pt>
    <dgm:pt modelId="{170875D2-6F64-44E6-B4EB-71A6D39C976A}">
      <dgm:prSet custT="1"/>
      <dgm:spPr/>
      <dgm:t>
        <a:bodyPr anchor="ctr"/>
        <a:lstStyle/>
        <a:p>
          <a:r>
            <a:rPr lang="en-US" sz="1200"/>
            <a:t>filtered_df = spacex_df[spacex_df['Payload Mass (kg)'] &gt; 1000]</a:t>
          </a:r>
          <a:endParaRPr lang="en-IN" sz="1200"/>
        </a:p>
      </dgm:t>
    </dgm:pt>
    <dgm:pt modelId="{1CE988C2-5796-4F70-85D7-54A5615B34FA}" type="parTrans" cxnId="{5D099F8E-3BFC-44FE-BD00-0F0976623478}">
      <dgm:prSet/>
      <dgm:spPr/>
      <dgm:t>
        <a:bodyPr/>
        <a:lstStyle/>
        <a:p>
          <a:endParaRPr lang="en-IN"/>
        </a:p>
      </dgm:t>
    </dgm:pt>
    <dgm:pt modelId="{CDF5E4F1-0EB2-435F-A876-2D621DBD8726}" type="sibTrans" cxnId="{5D099F8E-3BFC-44FE-BD00-0F0976623478}">
      <dgm:prSet/>
      <dgm:spPr/>
      <dgm:t>
        <a:bodyPr/>
        <a:lstStyle/>
        <a:p>
          <a:endParaRPr lang="en-IN"/>
        </a:p>
      </dgm:t>
    </dgm:pt>
    <dgm:pt modelId="{0A20401F-CB9A-4331-80DE-355DFF269A4A}">
      <dgm:prSet custT="1"/>
      <dgm:spPr/>
      <dgm:t>
        <a:bodyPr anchor="ctr"/>
        <a:lstStyle/>
        <a:p>
          <a:r>
            <a:rPr lang="en-US" sz="1600"/>
            <a:t>Data Aggregation</a:t>
          </a:r>
          <a:endParaRPr lang="en-IN" sz="1600"/>
        </a:p>
      </dgm:t>
    </dgm:pt>
    <dgm:pt modelId="{E0E83092-60A7-4D21-B273-9F17B7BDAF71}" type="parTrans" cxnId="{0DE8E82D-DAB8-4F82-9445-731D0C3E1FAA}">
      <dgm:prSet/>
      <dgm:spPr/>
      <dgm:t>
        <a:bodyPr/>
        <a:lstStyle/>
        <a:p>
          <a:endParaRPr lang="en-IN"/>
        </a:p>
      </dgm:t>
    </dgm:pt>
    <dgm:pt modelId="{3BFC7014-0611-4F27-8C9A-0D63AB66A33D}" type="sibTrans" cxnId="{0DE8E82D-DAB8-4F82-9445-731D0C3E1FAA}">
      <dgm:prSet/>
      <dgm:spPr/>
      <dgm:t>
        <a:bodyPr anchor="ctr"/>
        <a:lstStyle/>
        <a:p>
          <a:endParaRPr lang="en-IN" sz="3600"/>
        </a:p>
      </dgm:t>
    </dgm:pt>
    <dgm:pt modelId="{AF387FEB-A203-49C0-99BA-6DED4E3EDFEF}">
      <dgm:prSet custT="1"/>
      <dgm:spPr/>
      <dgm:t>
        <a:bodyPr anchor="ctr"/>
        <a:lstStyle/>
        <a:p>
          <a:r>
            <a:rPr lang="en-US" sz="1200"/>
            <a:t>- Aggregate data to summarize information</a:t>
          </a:r>
          <a:endParaRPr lang="en-IN" sz="1200"/>
        </a:p>
      </dgm:t>
    </dgm:pt>
    <dgm:pt modelId="{018ED2A2-C2BB-4B9F-A19A-6F3A53A4655C}" type="parTrans" cxnId="{0771EC5D-F202-4836-8DC4-EFE3804E3E54}">
      <dgm:prSet/>
      <dgm:spPr/>
      <dgm:t>
        <a:bodyPr/>
        <a:lstStyle/>
        <a:p>
          <a:endParaRPr lang="en-IN"/>
        </a:p>
      </dgm:t>
    </dgm:pt>
    <dgm:pt modelId="{8CB2A91A-E906-4B7F-B949-9D860A177F7A}" type="sibTrans" cxnId="{0771EC5D-F202-4836-8DC4-EFE3804E3E54}">
      <dgm:prSet/>
      <dgm:spPr/>
      <dgm:t>
        <a:bodyPr/>
        <a:lstStyle/>
        <a:p>
          <a:endParaRPr lang="en-IN"/>
        </a:p>
      </dgm:t>
    </dgm:pt>
    <dgm:pt modelId="{8E7CE650-4C79-43DC-96DF-23E0779295DF}">
      <dgm:prSet custT="1"/>
      <dgm:spPr/>
      <dgm:t>
        <a:bodyPr anchor="ctr"/>
        <a:lstStyle/>
        <a:p>
          <a:r>
            <a:rPr lang="en-US" sz="1200"/>
            <a:t>- Example:               </a:t>
          </a:r>
          <a:endParaRPr lang="en-IN" sz="1200"/>
        </a:p>
      </dgm:t>
    </dgm:pt>
    <dgm:pt modelId="{7FF70982-DD7F-4BFF-84F0-2006556C02F9}" type="parTrans" cxnId="{B564DCF2-0C7F-49A1-B4FF-D46A3457CDF7}">
      <dgm:prSet/>
      <dgm:spPr/>
      <dgm:t>
        <a:bodyPr/>
        <a:lstStyle/>
        <a:p>
          <a:endParaRPr lang="en-IN"/>
        </a:p>
      </dgm:t>
    </dgm:pt>
    <dgm:pt modelId="{4AB18B30-DE0B-4B6A-96E8-7A467D772BAC}" type="sibTrans" cxnId="{B564DCF2-0C7F-49A1-B4FF-D46A3457CDF7}">
      <dgm:prSet/>
      <dgm:spPr/>
      <dgm:t>
        <a:bodyPr/>
        <a:lstStyle/>
        <a:p>
          <a:endParaRPr lang="en-IN"/>
        </a:p>
      </dgm:t>
    </dgm:pt>
    <dgm:pt modelId="{94D9D795-5930-4BBB-B59E-305B572CA761}">
      <dgm:prSet custT="1"/>
      <dgm:spPr/>
      <dgm:t>
        <a:bodyPr anchor="ctr"/>
        <a:lstStyle/>
        <a:p>
          <a:r>
            <a:rPr lang="en-US" sz="1200"/>
            <a:t>launch_counts = spacex_df.groupby('Launch Site')['class'].sum()</a:t>
          </a:r>
          <a:endParaRPr lang="en-IN" sz="1200"/>
        </a:p>
      </dgm:t>
    </dgm:pt>
    <dgm:pt modelId="{F061AF89-A536-4DB5-B01E-844A43E3C47F}" type="parTrans" cxnId="{E6459018-A282-4DEA-8311-EE33449F5C2E}">
      <dgm:prSet/>
      <dgm:spPr/>
      <dgm:t>
        <a:bodyPr/>
        <a:lstStyle/>
        <a:p>
          <a:endParaRPr lang="en-IN"/>
        </a:p>
      </dgm:t>
    </dgm:pt>
    <dgm:pt modelId="{1A8B43BC-BEF5-4C25-9285-5C07993FEE38}" type="sibTrans" cxnId="{E6459018-A282-4DEA-8311-EE33449F5C2E}">
      <dgm:prSet/>
      <dgm:spPr/>
      <dgm:t>
        <a:bodyPr/>
        <a:lstStyle/>
        <a:p>
          <a:endParaRPr lang="en-IN"/>
        </a:p>
      </dgm:t>
    </dgm:pt>
    <dgm:pt modelId="{2BDC7BF6-6695-4198-854B-52D04FDFF4CF}">
      <dgm:prSet custT="1"/>
      <dgm:spPr/>
      <dgm:t>
        <a:bodyPr anchor="ctr"/>
        <a:lstStyle/>
        <a:p>
          <a:r>
            <a:rPr lang="en-US" sz="1600"/>
            <a:t>Data Storage</a:t>
          </a:r>
          <a:endParaRPr lang="en-IN" sz="1600"/>
        </a:p>
      </dgm:t>
    </dgm:pt>
    <dgm:pt modelId="{D4D420F6-520F-4751-90A0-15AA469FD87A}" type="parTrans" cxnId="{9D73D29B-1222-4B9D-9293-F64B2857DCCA}">
      <dgm:prSet/>
      <dgm:spPr/>
      <dgm:t>
        <a:bodyPr/>
        <a:lstStyle/>
        <a:p>
          <a:endParaRPr lang="en-IN"/>
        </a:p>
      </dgm:t>
    </dgm:pt>
    <dgm:pt modelId="{3C9D7F03-CD46-4364-903B-C5CB1DF9DDB8}" type="sibTrans" cxnId="{9D73D29B-1222-4B9D-9293-F64B2857DCCA}">
      <dgm:prSet/>
      <dgm:spPr/>
      <dgm:t>
        <a:bodyPr/>
        <a:lstStyle/>
        <a:p>
          <a:endParaRPr lang="en-IN"/>
        </a:p>
      </dgm:t>
    </dgm:pt>
    <dgm:pt modelId="{E2C63BB9-78DD-4F45-AF4E-CF0284A0FEDF}">
      <dgm:prSet custT="1"/>
      <dgm:spPr/>
      <dgm:t>
        <a:bodyPr anchor="ctr"/>
        <a:lstStyle/>
        <a:p>
          <a:r>
            <a:rPr lang="en-US" sz="1200"/>
            <a:t>- Save processed DataFrame to CSV</a:t>
          </a:r>
          <a:endParaRPr lang="en-IN" sz="1200"/>
        </a:p>
      </dgm:t>
    </dgm:pt>
    <dgm:pt modelId="{8B1943FB-A0B7-4AD1-8EA6-26DEB769AC74}" type="parTrans" cxnId="{CC39CFC7-B991-4059-BB04-56CC99CA7F5B}">
      <dgm:prSet/>
      <dgm:spPr/>
      <dgm:t>
        <a:bodyPr/>
        <a:lstStyle/>
        <a:p>
          <a:endParaRPr lang="en-IN"/>
        </a:p>
      </dgm:t>
    </dgm:pt>
    <dgm:pt modelId="{45D04368-3823-4DF6-9395-098ED09C4BAF}" type="sibTrans" cxnId="{CC39CFC7-B991-4059-BB04-56CC99CA7F5B}">
      <dgm:prSet/>
      <dgm:spPr/>
      <dgm:t>
        <a:bodyPr/>
        <a:lstStyle/>
        <a:p>
          <a:endParaRPr lang="en-IN"/>
        </a:p>
      </dgm:t>
    </dgm:pt>
    <dgm:pt modelId="{BF0FD7F5-4EA5-4B77-824D-4DE57C14DAC5}">
      <dgm:prSet custT="1"/>
      <dgm:spPr/>
      <dgm:t>
        <a:bodyPr anchor="ctr"/>
        <a:lstStyle/>
        <a:p>
          <a:r>
            <a:rPr lang="en-US" sz="1200"/>
            <a:t>- Example:               </a:t>
          </a:r>
          <a:endParaRPr lang="en-IN" sz="1200"/>
        </a:p>
      </dgm:t>
    </dgm:pt>
    <dgm:pt modelId="{15051A02-5A3D-4C2B-8254-5C457A20EAB6}" type="parTrans" cxnId="{DDBC19C1-C08F-4B74-A352-9BC603E91155}">
      <dgm:prSet/>
      <dgm:spPr/>
      <dgm:t>
        <a:bodyPr/>
        <a:lstStyle/>
        <a:p>
          <a:endParaRPr lang="en-IN"/>
        </a:p>
      </dgm:t>
    </dgm:pt>
    <dgm:pt modelId="{5C112A53-8EF3-4235-9C80-F3F19E649BB4}" type="sibTrans" cxnId="{DDBC19C1-C08F-4B74-A352-9BC603E91155}">
      <dgm:prSet/>
      <dgm:spPr/>
      <dgm:t>
        <a:bodyPr/>
        <a:lstStyle/>
        <a:p>
          <a:endParaRPr lang="en-IN"/>
        </a:p>
      </dgm:t>
    </dgm:pt>
    <dgm:pt modelId="{C464620D-6C7B-48D7-AC0D-B28A9229D1E8}">
      <dgm:prSet custT="1"/>
      <dgm:spPr/>
      <dgm:t>
        <a:bodyPr anchor="ctr"/>
        <a:lstStyle/>
        <a:p>
          <a:r>
            <a:rPr lang="en-US" sz="1200"/>
            <a:t>spacex_df.to_csv("processed_spacex_data.csv", index=False)</a:t>
          </a:r>
          <a:endParaRPr lang="en-IN" sz="1200"/>
        </a:p>
      </dgm:t>
    </dgm:pt>
    <dgm:pt modelId="{2C4B3C1B-ADC1-47E6-B517-58A36B6BC074}" type="parTrans" cxnId="{FA094C74-8D5B-40AF-BBB7-F5910E763D4B}">
      <dgm:prSet/>
      <dgm:spPr/>
      <dgm:t>
        <a:bodyPr/>
        <a:lstStyle/>
        <a:p>
          <a:endParaRPr lang="en-IN"/>
        </a:p>
      </dgm:t>
    </dgm:pt>
    <dgm:pt modelId="{95DD6DB9-DB22-4966-8562-72754FB350B0}" type="sibTrans" cxnId="{FA094C74-8D5B-40AF-BBB7-F5910E763D4B}">
      <dgm:prSet/>
      <dgm:spPr/>
      <dgm:t>
        <a:bodyPr/>
        <a:lstStyle/>
        <a:p>
          <a:endParaRPr lang="en-IN"/>
        </a:p>
      </dgm:t>
    </dgm:pt>
    <dgm:pt modelId="{505904E8-E123-499A-AA3F-4CFE9245F79E}" type="pres">
      <dgm:prSet presAssocID="{7E29911D-0CC1-4DBD-B6C7-C16D0D1B0CBE}" presName="Name0" presStyleCnt="0">
        <dgm:presLayoutVars>
          <dgm:dir/>
          <dgm:resizeHandles/>
        </dgm:presLayoutVars>
      </dgm:prSet>
      <dgm:spPr/>
    </dgm:pt>
    <dgm:pt modelId="{01E7B9CC-DFC9-45C2-872D-4E05FEFC1148}" type="pres">
      <dgm:prSet presAssocID="{DF0EBD27-6172-46BA-930E-061C82FCC16E}" presName="compNode" presStyleCnt="0"/>
      <dgm:spPr/>
    </dgm:pt>
    <dgm:pt modelId="{9C560DA9-BF4E-437D-BEBF-876A307E4F18}" type="pres">
      <dgm:prSet presAssocID="{DF0EBD27-6172-46BA-930E-061C82FCC16E}" presName="dummyConnPt" presStyleCnt="0"/>
      <dgm:spPr/>
    </dgm:pt>
    <dgm:pt modelId="{90DAF85E-BA4E-4AAD-8BF7-74712CF6E1D9}" type="pres">
      <dgm:prSet presAssocID="{DF0EBD27-6172-46BA-930E-061C82FCC16E}" presName="node" presStyleLbl="node1" presStyleIdx="0" presStyleCnt="8">
        <dgm:presLayoutVars>
          <dgm:bulletEnabled val="1"/>
        </dgm:presLayoutVars>
      </dgm:prSet>
      <dgm:spPr/>
    </dgm:pt>
    <dgm:pt modelId="{E7B57C8D-15C7-4CE3-AAFC-7F599E379243}" type="pres">
      <dgm:prSet presAssocID="{A3D397B4-F4F9-4226-AEF0-0EAFABFFC041}" presName="sibTrans" presStyleLbl="bgSibTrans2D1" presStyleIdx="0" presStyleCnt="7"/>
      <dgm:spPr/>
    </dgm:pt>
    <dgm:pt modelId="{247CF226-03BE-4B60-909D-820D205BB7ED}" type="pres">
      <dgm:prSet presAssocID="{742310C5-52AD-4AE2-BCB7-5F3551D820AB}" presName="compNode" presStyleCnt="0"/>
      <dgm:spPr/>
    </dgm:pt>
    <dgm:pt modelId="{69CF39D2-6D7C-47F6-996E-9C6E2BBE46BE}" type="pres">
      <dgm:prSet presAssocID="{742310C5-52AD-4AE2-BCB7-5F3551D820AB}" presName="dummyConnPt" presStyleCnt="0"/>
      <dgm:spPr/>
    </dgm:pt>
    <dgm:pt modelId="{BEF8E079-597D-474C-BCD2-C71416AC8CD7}" type="pres">
      <dgm:prSet presAssocID="{742310C5-52AD-4AE2-BCB7-5F3551D820AB}" presName="node" presStyleLbl="node1" presStyleIdx="1" presStyleCnt="8">
        <dgm:presLayoutVars>
          <dgm:bulletEnabled val="1"/>
        </dgm:presLayoutVars>
      </dgm:prSet>
      <dgm:spPr/>
    </dgm:pt>
    <dgm:pt modelId="{875A15BB-B4DC-4FA9-99CE-F2D690398075}" type="pres">
      <dgm:prSet presAssocID="{1562FEF9-10C5-4ECA-8587-774415DD814A}" presName="sibTrans" presStyleLbl="bgSibTrans2D1" presStyleIdx="1" presStyleCnt="7"/>
      <dgm:spPr/>
    </dgm:pt>
    <dgm:pt modelId="{8031C683-AB61-4105-9622-D284C760AB98}" type="pres">
      <dgm:prSet presAssocID="{11023E84-29F1-45BE-BBE4-FDA31972B89D}" presName="compNode" presStyleCnt="0"/>
      <dgm:spPr/>
    </dgm:pt>
    <dgm:pt modelId="{75457B52-22AE-4BEA-A2ED-69A783F58EFB}" type="pres">
      <dgm:prSet presAssocID="{11023E84-29F1-45BE-BBE4-FDA31972B89D}" presName="dummyConnPt" presStyleCnt="0"/>
      <dgm:spPr/>
    </dgm:pt>
    <dgm:pt modelId="{835D2384-2BF8-47AF-B870-6C47D8034006}" type="pres">
      <dgm:prSet presAssocID="{11023E84-29F1-45BE-BBE4-FDA31972B89D}" presName="node" presStyleLbl="node1" presStyleIdx="2" presStyleCnt="8">
        <dgm:presLayoutVars>
          <dgm:bulletEnabled val="1"/>
        </dgm:presLayoutVars>
      </dgm:prSet>
      <dgm:spPr/>
    </dgm:pt>
    <dgm:pt modelId="{3566CB4F-50BE-4E19-B4E5-916AD9AB1F83}" type="pres">
      <dgm:prSet presAssocID="{83F766AC-AA6C-48E5-82D2-DAFDB76BD2E3}" presName="sibTrans" presStyleLbl="bgSibTrans2D1" presStyleIdx="2" presStyleCnt="7"/>
      <dgm:spPr/>
    </dgm:pt>
    <dgm:pt modelId="{348D6C9F-ED1F-4C6F-B9B7-56B42F6CA96C}" type="pres">
      <dgm:prSet presAssocID="{1877507C-D07E-406D-8CF9-35BF913C4AFB}" presName="compNode" presStyleCnt="0"/>
      <dgm:spPr/>
    </dgm:pt>
    <dgm:pt modelId="{CE9BE712-06C0-4A96-9506-FC12C0F4AD5F}" type="pres">
      <dgm:prSet presAssocID="{1877507C-D07E-406D-8CF9-35BF913C4AFB}" presName="dummyConnPt" presStyleCnt="0"/>
      <dgm:spPr/>
    </dgm:pt>
    <dgm:pt modelId="{B23871DB-100C-4C3E-90A1-4122BE41059E}" type="pres">
      <dgm:prSet presAssocID="{1877507C-D07E-406D-8CF9-35BF913C4AFB}" presName="node" presStyleLbl="node1" presStyleIdx="3" presStyleCnt="8">
        <dgm:presLayoutVars>
          <dgm:bulletEnabled val="1"/>
        </dgm:presLayoutVars>
      </dgm:prSet>
      <dgm:spPr/>
    </dgm:pt>
    <dgm:pt modelId="{18580C68-0E99-46CB-8BBB-098099980013}" type="pres">
      <dgm:prSet presAssocID="{68671AD9-0803-49CE-9805-019F97BB598E}" presName="sibTrans" presStyleLbl="bgSibTrans2D1" presStyleIdx="3" presStyleCnt="7"/>
      <dgm:spPr/>
    </dgm:pt>
    <dgm:pt modelId="{62B99390-574C-44F1-858E-CC962BE180E0}" type="pres">
      <dgm:prSet presAssocID="{C25FF0E6-9C52-440D-AAC1-B94DEF2F3B94}" presName="compNode" presStyleCnt="0"/>
      <dgm:spPr/>
    </dgm:pt>
    <dgm:pt modelId="{ED5D7F02-69F5-4C21-BF88-DC7F5B62EAE0}" type="pres">
      <dgm:prSet presAssocID="{C25FF0E6-9C52-440D-AAC1-B94DEF2F3B94}" presName="dummyConnPt" presStyleCnt="0"/>
      <dgm:spPr/>
    </dgm:pt>
    <dgm:pt modelId="{8EB1F39F-55E9-4509-B49F-53F6C8DB74D9}" type="pres">
      <dgm:prSet presAssocID="{C25FF0E6-9C52-440D-AAC1-B94DEF2F3B94}" presName="node" presStyleLbl="node1" presStyleIdx="4" presStyleCnt="8">
        <dgm:presLayoutVars>
          <dgm:bulletEnabled val="1"/>
        </dgm:presLayoutVars>
      </dgm:prSet>
      <dgm:spPr/>
    </dgm:pt>
    <dgm:pt modelId="{D09576E2-07DF-4031-8E8F-9D3030B7A426}" type="pres">
      <dgm:prSet presAssocID="{6977D079-EFD7-4972-82F2-7B3038A310D7}" presName="sibTrans" presStyleLbl="bgSibTrans2D1" presStyleIdx="4" presStyleCnt="7"/>
      <dgm:spPr/>
    </dgm:pt>
    <dgm:pt modelId="{35815DCE-4635-46A2-9CD5-FF01B2D596C8}" type="pres">
      <dgm:prSet presAssocID="{AB1E21B5-9BD5-49C0-81A2-4DF7B099BB50}" presName="compNode" presStyleCnt="0"/>
      <dgm:spPr/>
    </dgm:pt>
    <dgm:pt modelId="{C6C059BD-9390-4D3D-8D08-6734D69D3BCE}" type="pres">
      <dgm:prSet presAssocID="{AB1E21B5-9BD5-49C0-81A2-4DF7B099BB50}" presName="dummyConnPt" presStyleCnt="0"/>
      <dgm:spPr/>
    </dgm:pt>
    <dgm:pt modelId="{D800D9B3-5DB0-4E12-AFED-7ACFD51DB70F}" type="pres">
      <dgm:prSet presAssocID="{AB1E21B5-9BD5-49C0-81A2-4DF7B099BB50}" presName="node" presStyleLbl="node1" presStyleIdx="5" presStyleCnt="8">
        <dgm:presLayoutVars>
          <dgm:bulletEnabled val="1"/>
        </dgm:presLayoutVars>
      </dgm:prSet>
      <dgm:spPr/>
    </dgm:pt>
    <dgm:pt modelId="{9DF5E33A-4409-4549-B1E9-D7758E68CE56}" type="pres">
      <dgm:prSet presAssocID="{E5D28F14-305B-4BF1-9F67-70B7025ACD51}" presName="sibTrans" presStyleLbl="bgSibTrans2D1" presStyleIdx="5" presStyleCnt="7"/>
      <dgm:spPr/>
    </dgm:pt>
    <dgm:pt modelId="{9DB8D451-CABC-41DD-8A55-F6ECD660642C}" type="pres">
      <dgm:prSet presAssocID="{0A20401F-CB9A-4331-80DE-355DFF269A4A}" presName="compNode" presStyleCnt="0"/>
      <dgm:spPr/>
    </dgm:pt>
    <dgm:pt modelId="{ADB9208F-5C93-4AE6-9D77-3F95BA0FADF2}" type="pres">
      <dgm:prSet presAssocID="{0A20401F-CB9A-4331-80DE-355DFF269A4A}" presName="dummyConnPt" presStyleCnt="0"/>
      <dgm:spPr/>
    </dgm:pt>
    <dgm:pt modelId="{F35B23CC-2CD0-4DB9-998F-A2A68BCE25F8}" type="pres">
      <dgm:prSet presAssocID="{0A20401F-CB9A-4331-80DE-355DFF269A4A}" presName="node" presStyleLbl="node1" presStyleIdx="6" presStyleCnt="8">
        <dgm:presLayoutVars>
          <dgm:bulletEnabled val="1"/>
        </dgm:presLayoutVars>
      </dgm:prSet>
      <dgm:spPr/>
    </dgm:pt>
    <dgm:pt modelId="{071B9EF3-21AC-4AB0-9705-47386DAB1D8D}" type="pres">
      <dgm:prSet presAssocID="{3BFC7014-0611-4F27-8C9A-0D63AB66A33D}" presName="sibTrans" presStyleLbl="bgSibTrans2D1" presStyleIdx="6" presStyleCnt="7"/>
      <dgm:spPr/>
    </dgm:pt>
    <dgm:pt modelId="{BF201D10-AACC-4A3B-9204-904E96A20838}" type="pres">
      <dgm:prSet presAssocID="{2BDC7BF6-6695-4198-854B-52D04FDFF4CF}" presName="compNode" presStyleCnt="0"/>
      <dgm:spPr/>
    </dgm:pt>
    <dgm:pt modelId="{9678274F-DAA9-40F6-8AE9-C6717EEF60B6}" type="pres">
      <dgm:prSet presAssocID="{2BDC7BF6-6695-4198-854B-52D04FDFF4CF}" presName="dummyConnPt" presStyleCnt="0"/>
      <dgm:spPr/>
    </dgm:pt>
    <dgm:pt modelId="{AE8A1DD5-FE9D-4454-A34A-1C6C1A909951}" type="pres">
      <dgm:prSet presAssocID="{2BDC7BF6-6695-4198-854B-52D04FDFF4CF}" presName="node" presStyleLbl="node1" presStyleIdx="7" presStyleCnt="8">
        <dgm:presLayoutVars>
          <dgm:bulletEnabled val="1"/>
        </dgm:presLayoutVars>
      </dgm:prSet>
      <dgm:spPr/>
    </dgm:pt>
  </dgm:ptLst>
  <dgm:cxnLst>
    <dgm:cxn modelId="{779B2202-FC2E-4A99-A27C-8306BA9CF0D4}" type="presOf" srcId="{AF387FEB-A203-49C0-99BA-6DED4E3EDFEF}" destId="{F35B23CC-2CD0-4DB9-998F-A2A68BCE25F8}" srcOrd="0" destOrd="1" presId="urn:microsoft.com/office/officeart/2005/8/layout/bProcess4"/>
    <dgm:cxn modelId="{0EA15803-4CA6-4C5B-96F9-50E0B55C47AA}" type="presOf" srcId="{03DB364D-E9AC-4DBE-A951-CDE54F65A7AF}" destId="{B23871DB-100C-4C3E-90A1-4122BE41059E}" srcOrd="0" destOrd="2" presId="urn:microsoft.com/office/officeart/2005/8/layout/bProcess4"/>
    <dgm:cxn modelId="{4E569303-B3CB-4203-A123-E67F87BB1A1D}" type="presOf" srcId="{1C69C8C6-29D7-4B9E-AC21-DBD5C4881159}" destId="{D800D9B3-5DB0-4E12-AFED-7ACFD51DB70F}" srcOrd="0" destOrd="2" presId="urn:microsoft.com/office/officeart/2005/8/layout/bProcess4"/>
    <dgm:cxn modelId="{51C20904-E946-43FC-A08B-B43C9A42C7DD}" type="presOf" srcId="{EAE96BC5-C962-459F-92C0-74FCF0CB6A98}" destId="{90DAF85E-BA4E-4AAD-8BF7-74712CF6E1D9}" srcOrd="0" destOrd="3" presId="urn:microsoft.com/office/officeart/2005/8/layout/bProcess4"/>
    <dgm:cxn modelId="{28021B07-56B8-409A-94A2-06F220F3FFB7}" type="presOf" srcId="{C7C99E6B-B0AA-4E02-A7FE-81E5355D7591}" destId="{835D2384-2BF8-47AF-B870-6C47D8034006}" srcOrd="0" destOrd="1" presId="urn:microsoft.com/office/officeart/2005/8/layout/bProcess4"/>
    <dgm:cxn modelId="{FE2E900D-5C3D-4305-9595-5044CB758BF3}" type="presOf" srcId="{7E7AAA0C-BD31-4655-9B09-42ADC444EBFF}" destId="{835D2384-2BF8-47AF-B870-6C47D8034006}" srcOrd="0" destOrd="2" presId="urn:microsoft.com/office/officeart/2005/8/layout/bProcess4"/>
    <dgm:cxn modelId="{4085EB14-60B8-49DF-BA31-88C0489BCDE6}" type="presOf" srcId="{00CB5076-3383-49DA-A2E2-1F1AC305160C}" destId="{BEF8E079-597D-474C-BCD2-C71416AC8CD7}" srcOrd="0" destOrd="1" presId="urn:microsoft.com/office/officeart/2005/8/layout/bProcess4"/>
    <dgm:cxn modelId="{EE844915-6E5E-4D2D-983B-4E1B1F5AC1AD}" type="presOf" srcId="{A74EDD36-5F17-49BB-8A74-D17F024FED1F}" destId="{8EB1F39F-55E9-4509-B49F-53F6C8DB74D9}" srcOrd="0" destOrd="1" presId="urn:microsoft.com/office/officeart/2005/8/layout/bProcess4"/>
    <dgm:cxn modelId="{E6459018-A282-4DEA-8311-EE33449F5C2E}" srcId="{0A20401F-CB9A-4331-80DE-355DFF269A4A}" destId="{94D9D795-5930-4BBB-B59E-305B572CA761}" srcOrd="2" destOrd="0" parTransId="{F061AF89-A536-4DB5-B01E-844A43E3C47F}" sibTransId="{1A8B43BC-BEF5-4C25-9285-5C07993FEE38}"/>
    <dgm:cxn modelId="{002F711A-6C55-4609-9C50-9BC74418BA08}" type="presOf" srcId="{C464620D-6C7B-48D7-AC0D-B28A9229D1E8}" destId="{AE8A1DD5-FE9D-4454-A34A-1C6C1A909951}" srcOrd="0" destOrd="3" presId="urn:microsoft.com/office/officeart/2005/8/layout/bProcess4"/>
    <dgm:cxn modelId="{4F71031F-36CA-49A7-B403-82B702575447}" srcId="{7E29911D-0CC1-4DBD-B6C7-C16D0D1B0CBE}" destId="{DF0EBD27-6172-46BA-930E-061C82FCC16E}" srcOrd="0" destOrd="0" parTransId="{12A4860B-6293-409A-A69E-DD15FA0E9B71}" sibTransId="{A3D397B4-F4F9-4226-AEF0-0EAFABFFC041}"/>
    <dgm:cxn modelId="{DFA98120-F5E3-4850-B051-78F284FE59A2}" type="presOf" srcId="{170875D2-6F64-44E6-B4EB-71A6D39C976A}" destId="{D800D9B3-5DB0-4E12-AFED-7ACFD51DB70F}" srcOrd="0" destOrd="3" presId="urn:microsoft.com/office/officeart/2005/8/layout/bProcess4"/>
    <dgm:cxn modelId="{ECE61127-9C32-493B-AC92-80E1FC6C7249}" srcId="{C25FF0E6-9C52-440D-AAC1-B94DEF2F3B94}" destId="{D6F85394-4D35-41E9-9E96-52F39965C982}" srcOrd="2" destOrd="0" parTransId="{701E323F-465E-4DB4-91B6-7E95E73CB188}" sibTransId="{7D58C2AC-D39B-4517-881D-63EC8BCD7204}"/>
    <dgm:cxn modelId="{0C96CF29-4961-4ED4-AF17-D311977BA6DE}" srcId="{7E29911D-0CC1-4DBD-B6C7-C16D0D1B0CBE}" destId="{C25FF0E6-9C52-440D-AAC1-B94DEF2F3B94}" srcOrd="4" destOrd="0" parTransId="{80EBCB07-3A8D-4C30-83A3-C9319771DEF4}" sibTransId="{6977D079-EFD7-4972-82F2-7B3038A310D7}"/>
    <dgm:cxn modelId="{0DE8E82D-DAB8-4F82-9445-731D0C3E1FAA}" srcId="{7E29911D-0CC1-4DBD-B6C7-C16D0D1B0CBE}" destId="{0A20401F-CB9A-4331-80DE-355DFF269A4A}" srcOrd="6" destOrd="0" parTransId="{E0E83092-60A7-4D21-B273-9F17B7BDAF71}" sibTransId="{3BFC7014-0611-4F27-8C9A-0D63AB66A33D}"/>
    <dgm:cxn modelId="{D145792F-A40E-44BB-B978-82E7D6D3C761}" type="presOf" srcId="{11023E84-29F1-45BE-BBE4-FDA31972B89D}" destId="{835D2384-2BF8-47AF-B870-6C47D8034006}" srcOrd="0" destOrd="0" presId="urn:microsoft.com/office/officeart/2005/8/layout/bProcess4"/>
    <dgm:cxn modelId="{481AA138-811A-4D28-BB44-5681953476B9}" type="presOf" srcId="{742310C5-52AD-4AE2-BCB7-5F3551D820AB}" destId="{BEF8E079-597D-474C-BCD2-C71416AC8CD7}" srcOrd="0" destOrd="0" presId="urn:microsoft.com/office/officeart/2005/8/layout/bProcess4"/>
    <dgm:cxn modelId="{6E305139-E347-4A54-BD0F-121C97B76AB1}" type="presOf" srcId="{83F766AC-AA6C-48E5-82D2-DAFDB76BD2E3}" destId="{3566CB4F-50BE-4E19-B4E5-916AD9AB1F83}" srcOrd="0" destOrd="0" presId="urn:microsoft.com/office/officeart/2005/8/layout/bProcess4"/>
    <dgm:cxn modelId="{48C80C3A-4233-4798-920F-F30CDCC5AFF0}" srcId="{DF0EBD27-6172-46BA-930E-061C82FCC16E}" destId="{D0188DBE-99CE-4A11-98C5-ACD9699B8BDB}" srcOrd="0" destOrd="0" parTransId="{101A59EA-386F-4FE8-9DFD-D691616245F5}" sibTransId="{7679C598-662C-4152-A426-38B4B7DE5A97}"/>
    <dgm:cxn modelId="{456BAA3C-59C5-4C18-84C2-A76B61AADC0B}" srcId="{AB1E21B5-9BD5-49C0-81A2-4DF7B099BB50}" destId="{9FB9BBBA-223B-44E2-ABDB-2A9822A6555E}" srcOrd="0" destOrd="0" parTransId="{AAA5173F-4851-425D-8947-8FE7E17F6A6C}" sibTransId="{E2BC65B9-5591-4141-A2D9-9A5A6BDD5F5B}"/>
    <dgm:cxn modelId="{0771EC5D-F202-4836-8DC4-EFE3804E3E54}" srcId="{0A20401F-CB9A-4331-80DE-355DFF269A4A}" destId="{AF387FEB-A203-49C0-99BA-6DED4E3EDFEF}" srcOrd="0" destOrd="0" parTransId="{018ED2A2-C2BB-4B9F-A19A-6F3A53A4655C}" sibTransId="{8CB2A91A-E906-4B7F-B949-9D860A177F7A}"/>
    <dgm:cxn modelId="{BF87D15F-D35F-41BD-9909-37A42106EFCE}" type="presOf" srcId="{E998050F-7809-45C8-A0D9-233B78BFC2FC}" destId="{835D2384-2BF8-47AF-B870-6C47D8034006}" srcOrd="0" destOrd="4" presId="urn:microsoft.com/office/officeart/2005/8/layout/bProcess4"/>
    <dgm:cxn modelId="{91FAF760-EEB1-4B92-90E6-4272DFF479E9}" srcId="{7E29911D-0CC1-4DBD-B6C7-C16D0D1B0CBE}" destId="{AB1E21B5-9BD5-49C0-81A2-4DF7B099BB50}" srcOrd="5" destOrd="0" parTransId="{1354A3F1-8094-4E26-895B-7C8F94A6F917}" sibTransId="{E5D28F14-305B-4BF1-9F67-70B7025ACD51}"/>
    <dgm:cxn modelId="{6D088061-5BEB-4D35-9202-49006F7BAA95}" type="presOf" srcId="{7E29911D-0CC1-4DBD-B6C7-C16D0D1B0CBE}" destId="{505904E8-E123-499A-AA3F-4CFE9245F79E}" srcOrd="0" destOrd="0" presId="urn:microsoft.com/office/officeart/2005/8/layout/bProcess4"/>
    <dgm:cxn modelId="{35F31362-B00A-4324-A760-F1F21B93321B}" srcId="{1877507C-D07E-406D-8CF9-35BF913C4AFB}" destId="{B2FD6F82-F3CB-43F6-9BFA-8674AFBF0C8B}" srcOrd="0" destOrd="0" parTransId="{FB734852-061B-4B80-9BBA-59CCD778EE03}" sibTransId="{1A81EFEB-7952-40D1-912B-B3C990DDFBAD}"/>
    <dgm:cxn modelId="{21012363-6798-4625-BA4C-FD7BE76D8A11}" type="presOf" srcId="{0A20401F-CB9A-4331-80DE-355DFF269A4A}" destId="{F35B23CC-2CD0-4DB9-998F-A2A68BCE25F8}" srcOrd="0" destOrd="0" presId="urn:microsoft.com/office/officeart/2005/8/layout/bProcess4"/>
    <dgm:cxn modelId="{28741067-876F-4E59-85B6-CDB829ECF26A}" type="presOf" srcId="{9FB9BBBA-223B-44E2-ABDB-2A9822A6555E}" destId="{D800D9B3-5DB0-4E12-AFED-7ACFD51DB70F}" srcOrd="0" destOrd="1" presId="urn:microsoft.com/office/officeart/2005/8/layout/bProcess4"/>
    <dgm:cxn modelId="{14CC746D-0BDD-4DA3-B827-C998E1FAB709}" srcId="{11023E84-29F1-45BE-BBE4-FDA31972B89D}" destId="{E998050F-7809-45C8-A0D9-233B78BFC2FC}" srcOrd="3" destOrd="0" parTransId="{3900976E-BBF2-4199-9AD1-35FF7B132703}" sibTransId="{8553F7BC-4602-490B-97F0-5297436C4584}"/>
    <dgm:cxn modelId="{010EB071-86B2-4239-9BEA-00C75B29BF86}" type="presOf" srcId="{AB1E21B5-9BD5-49C0-81A2-4DF7B099BB50}" destId="{D800D9B3-5DB0-4E12-AFED-7ACFD51DB70F}" srcOrd="0" destOrd="0" presId="urn:microsoft.com/office/officeart/2005/8/layout/bProcess4"/>
    <dgm:cxn modelId="{FA094C74-8D5B-40AF-BBB7-F5910E763D4B}" srcId="{2BDC7BF6-6695-4198-854B-52D04FDFF4CF}" destId="{C464620D-6C7B-48D7-AC0D-B28A9229D1E8}" srcOrd="2" destOrd="0" parTransId="{2C4B3C1B-ADC1-47E6-B517-58A36B6BC074}" sibTransId="{95DD6DB9-DB22-4966-8562-72754FB350B0}"/>
    <dgm:cxn modelId="{49E28374-3815-434D-A27D-02C28C58A43A}" srcId="{1877507C-D07E-406D-8CF9-35BF913C4AFB}" destId="{03DB364D-E9AC-4DBE-A951-CDE54F65A7AF}" srcOrd="1" destOrd="0" parTransId="{FA64BC88-8CFA-4049-B66D-CE1F11244637}" sibTransId="{A782AE3D-E2CE-4138-9027-E5928E951082}"/>
    <dgm:cxn modelId="{FA369F74-7C7D-42DD-8359-BBC0DAC9EF80}" type="presOf" srcId="{E5D28F14-305B-4BF1-9F67-70B7025ACD51}" destId="{9DF5E33A-4409-4549-B1E9-D7758E68CE56}" srcOrd="0" destOrd="0" presId="urn:microsoft.com/office/officeart/2005/8/layout/bProcess4"/>
    <dgm:cxn modelId="{980F727B-5AF9-44D2-97F3-2CB4A33B50AC}" type="presOf" srcId="{8E7CE650-4C79-43DC-96DF-23E0779295DF}" destId="{F35B23CC-2CD0-4DB9-998F-A2A68BCE25F8}" srcOrd="0" destOrd="2" presId="urn:microsoft.com/office/officeart/2005/8/layout/bProcess4"/>
    <dgm:cxn modelId="{8C33E87B-ED88-4318-A2A6-EB2BB6610D8C}" srcId="{11023E84-29F1-45BE-BBE4-FDA31972B89D}" destId="{C7C99E6B-B0AA-4E02-A7FE-81E5355D7591}" srcOrd="0" destOrd="0" parTransId="{E559374C-0351-42CE-BDA9-9E363E9C5161}" sibTransId="{8B0064A9-71DB-4828-9A93-22EAD7884BDD}"/>
    <dgm:cxn modelId="{CDB1287C-67B7-4D47-BA5C-457C9776C0B3}" srcId="{AB1E21B5-9BD5-49C0-81A2-4DF7B099BB50}" destId="{1C69C8C6-29D7-4B9E-AC21-DBD5C4881159}" srcOrd="1" destOrd="0" parTransId="{3A8FAC71-B315-47B5-A933-37833DD685DE}" sibTransId="{412AFD79-0150-45B7-ABE9-9C7A1195E3A7}"/>
    <dgm:cxn modelId="{062EB884-4C29-4151-AA96-292B1EA7C942}" type="presOf" srcId="{B2FD6F82-F3CB-43F6-9BFA-8674AFBF0C8B}" destId="{B23871DB-100C-4C3E-90A1-4122BE41059E}" srcOrd="0" destOrd="1" presId="urn:microsoft.com/office/officeart/2005/8/layout/bProcess4"/>
    <dgm:cxn modelId="{5D099F8E-3BFC-44FE-BD00-0F0976623478}" srcId="{AB1E21B5-9BD5-49C0-81A2-4DF7B099BB50}" destId="{170875D2-6F64-44E6-B4EB-71A6D39C976A}" srcOrd="2" destOrd="0" parTransId="{1CE988C2-5796-4F70-85D7-54A5615B34FA}" sibTransId="{CDF5E4F1-0EB2-435F-A876-2D621DBD8726}"/>
    <dgm:cxn modelId="{90D3B68E-FA57-491E-B657-66C05C4C3487}" type="presOf" srcId="{A3D397B4-F4F9-4226-AEF0-0EAFABFFC041}" destId="{E7B57C8D-15C7-4CE3-AAFC-7F599E379243}" srcOrd="0" destOrd="0" presId="urn:microsoft.com/office/officeart/2005/8/layout/bProcess4"/>
    <dgm:cxn modelId="{227D399B-DB52-4085-8DFE-0FAEE91044CD}" type="presOf" srcId="{94D9D795-5930-4BBB-B59E-305B572CA761}" destId="{F35B23CC-2CD0-4DB9-998F-A2A68BCE25F8}" srcOrd="0" destOrd="3" presId="urn:microsoft.com/office/officeart/2005/8/layout/bProcess4"/>
    <dgm:cxn modelId="{9D73D29B-1222-4B9D-9293-F64B2857DCCA}" srcId="{7E29911D-0CC1-4DBD-B6C7-C16D0D1B0CBE}" destId="{2BDC7BF6-6695-4198-854B-52D04FDFF4CF}" srcOrd="7" destOrd="0" parTransId="{D4D420F6-520F-4751-90A0-15AA469FD87A}" sibTransId="{3C9D7F03-CD46-4364-903B-C5CB1DF9DDB8}"/>
    <dgm:cxn modelId="{7EA1C09D-554A-4387-9597-107449B4D904}" srcId="{7E29911D-0CC1-4DBD-B6C7-C16D0D1B0CBE}" destId="{742310C5-52AD-4AE2-BCB7-5F3551D820AB}" srcOrd="1" destOrd="0" parTransId="{39B5FABE-B4B2-4FAF-8B3A-F0312AE1C98D}" sibTransId="{1562FEF9-10C5-4ECA-8587-774415DD814A}"/>
    <dgm:cxn modelId="{0074DBA6-580F-4325-B59D-A0593ABD3E7B}" srcId="{742310C5-52AD-4AE2-BCB7-5F3551D820AB}" destId="{59353C4B-5C8C-459C-85D6-41F297AFFFE3}" srcOrd="1" destOrd="0" parTransId="{097E9966-C956-41E4-BE42-CE1B54FC4488}" sibTransId="{F0BF3067-2774-4543-A8D8-E635404EA783}"/>
    <dgm:cxn modelId="{6E5FBCA7-B91E-4214-836B-128120651E75}" type="presOf" srcId="{E2C63BB9-78DD-4F45-AF4E-CF0284A0FEDF}" destId="{AE8A1DD5-FE9D-4454-A34A-1C6C1A909951}" srcOrd="0" destOrd="1" presId="urn:microsoft.com/office/officeart/2005/8/layout/bProcess4"/>
    <dgm:cxn modelId="{811F83AA-C189-415C-AD22-50C1F1C222F9}" type="presOf" srcId="{C25FF0E6-9C52-440D-AAC1-B94DEF2F3B94}" destId="{8EB1F39F-55E9-4509-B49F-53F6C8DB74D9}" srcOrd="0" destOrd="0" presId="urn:microsoft.com/office/officeart/2005/8/layout/bProcess4"/>
    <dgm:cxn modelId="{0B7E9CAF-A96C-4A56-A861-4309F80F21F8}" type="presOf" srcId="{D0188DBE-99CE-4A11-98C5-ACD9699B8BDB}" destId="{90DAF85E-BA4E-4AAD-8BF7-74712CF6E1D9}" srcOrd="0" destOrd="1" presId="urn:microsoft.com/office/officeart/2005/8/layout/bProcess4"/>
    <dgm:cxn modelId="{B1ABD2B2-3DA3-461B-B2AD-249B9B6B6935}" srcId="{7E29911D-0CC1-4DBD-B6C7-C16D0D1B0CBE}" destId="{11023E84-29F1-45BE-BBE4-FDA31972B89D}" srcOrd="2" destOrd="0" parTransId="{3A7194D8-B85C-4B75-8BA3-225C91B9539A}" sibTransId="{83F766AC-AA6C-48E5-82D2-DAFDB76BD2E3}"/>
    <dgm:cxn modelId="{D12335B7-E9E5-4E39-A705-CFDBCAB97FE2}" srcId="{11023E84-29F1-45BE-BBE4-FDA31972B89D}" destId="{BB50AB16-1CCC-4F33-9CE0-444375BD968C}" srcOrd="2" destOrd="0" parTransId="{62DD754C-F099-424F-A403-593E3D79F626}" sibTransId="{385EE16E-B516-4888-9885-69E4B5781B33}"/>
    <dgm:cxn modelId="{CAFC9AC0-F38E-4E7C-B4CF-3E3F4E605360}" type="presOf" srcId="{3BFC7014-0611-4F27-8C9A-0D63AB66A33D}" destId="{071B9EF3-21AC-4AB0-9705-47386DAB1D8D}" srcOrd="0" destOrd="0" presId="urn:microsoft.com/office/officeart/2005/8/layout/bProcess4"/>
    <dgm:cxn modelId="{DDBC19C1-C08F-4B74-A352-9BC603E91155}" srcId="{2BDC7BF6-6695-4198-854B-52D04FDFF4CF}" destId="{BF0FD7F5-4EA5-4B77-824D-4DE57C14DAC5}" srcOrd="1" destOrd="0" parTransId="{15051A02-5A3D-4C2B-8254-5C457A20EAB6}" sibTransId="{5C112A53-8EF3-4235-9C80-F3F19E649BB4}"/>
    <dgm:cxn modelId="{3901B1C3-2462-4043-ADA9-0A855AA7015D}" srcId="{1877507C-D07E-406D-8CF9-35BF913C4AFB}" destId="{3ED29783-82F8-4D9A-B2C9-887D8F0E271C}" srcOrd="2" destOrd="0" parTransId="{78A779CF-88FD-4DAE-A16A-F39B76D32E69}" sibTransId="{66B6DE18-AAD0-4C57-8D9F-114E20D2F38D}"/>
    <dgm:cxn modelId="{4843E0C6-1B42-4EE7-AF23-0622D9861111}" type="presOf" srcId="{3ED29783-82F8-4D9A-B2C9-887D8F0E271C}" destId="{B23871DB-100C-4C3E-90A1-4122BE41059E}" srcOrd="0" destOrd="3" presId="urn:microsoft.com/office/officeart/2005/8/layout/bProcess4"/>
    <dgm:cxn modelId="{7FC89BC7-CBAD-453E-8154-5AF3F08FE7FC}" type="presOf" srcId="{2BDC7BF6-6695-4198-854B-52D04FDFF4CF}" destId="{AE8A1DD5-FE9D-4454-A34A-1C6C1A909951}" srcOrd="0" destOrd="0" presId="urn:microsoft.com/office/officeart/2005/8/layout/bProcess4"/>
    <dgm:cxn modelId="{CC39CFC7-B991-4059-BB04-56CC99CA7F5B}" srcId="{2BDC7BF6-6695-4198-854B-52D04FDFF4CF}" destId="{E2C63BB9-78DD-4F45-AF4E-CF0284A0FEDF}" srcOrd="0" destOrd="0" parTransId="{8B1943FB-A0B7-4AD1-8EA6-26DEB769AC74}" sibTransId="{45D04368-3823-4DF6-9395-098ED09C4BAF}"/>
    <dgm:cxn modelId="{E38D3BC8-0760-43B2-A713-9DEEB9026DA0}" type="presOf" srcId="{729645E9-77C7-4354-BC1A-6346F3906B0C}" destId="{90DAF85E-BA4E-4AAD-8BF7-74712CF6E1D9}" srcOrd="0" destOrd="2" presId="urn:microsoft.com/office/officeart/2005/8/layout/bProcess4"/>
    <dgm:cxn modelId="{F825BDCC-8E4A-4E62-A4F6-8655508C326B}" srcId="{7E29911D-0CC1-4DBD-B6C7-C16D0D1B0CBE}" destId="{1877507C-D07E-406D-8CF9-35BF913C4AFB}" srcOrd="3" destOrd="0" parTransId="{67FF3AE0-FB99-4CFF-9E95-1D0053ACDA2B}" sibTransId="{68671AD9-0803-49CE-9805-019F97BB598E}"/>
    <dgm:cxn modelId="{422857D2-6427-4B6C-9E8B-50DADCA2FCA9}" type="presOf" srcId="{1877507C-D07E-406D-8CF9-35BF913C4AFB}" destId="{B23871DB-100C-4C3E-90A1-4122BE41059E}" srcOrd="0" destOrd="0" presId="urn:microsoft.com/office/officeart/2005/8/layout/bProcess4"/>
    <dgm:cxn modelId="{973F39D4-FD3C-4BDB-88F6-577933B005F4}" srcId="{DF0EBD27-6172-46BA-930E-061C82FCC16E}" destId="{729645E9-77C7-4354-BC1A-6346F3906B0C}" srcOrd="1" destOrd="0" parTransId="{EBE29EC1-DE42-4FBD-B485-D7E762EFC24D}" sibTransId="{022A043D-9E33-4725-94F2-A35D409F59CD}"/>
    <dgm:cxn modelId="{D120BDD4-C61E-4F63-B3D0-678BAF52E5C5}" type="presOf" srcId="{68671AD9-0803-49CE-9805-019F97BB598E}" destId="{18580C68-0E99-46CB-8BBB-098099980013}" srcOrd="0" destOrd="0" presId="urn:microsoft.com/office/officeart/2005/8/layout/bProcess4"/>
    <dgm:cxn modelId="{23A2E2D4-456F-4054-B8CF-31C9B1C7B2C5}" type="presOf" srcId="{1562FEF9-10C5-4ECA-8587-774415DD814A}" destId="{875A15BB-B4DC-4FA9-99CE-F2D690398075}" srcOrd="0" destOrd="0" presId="urn:microsoft.com/office/officeart/2005/8/layout/bProcess4"/>
    <dgm:cxn modelId="{59F4CCDE-8A2B-42A9-9A8D-438EB0B35C34}" type="presOf" srcId="{4B774710-8E5F-48A6-AC34-9D68CBBD7C41}" destId="{8EB1F39F-55E9-4509-B49F-53F6C8DB74D9}" srcOrd="0" destOrd="2" presId="urn:microsoft.com/office/officeart/2005/8/layout/bProcess4"/>
    <dgm:cxn modelId="{8B6032E3-3884-4E92-8DA4-CC62435D278F}" type="presOf" srcId="{D6F85394-4D35-41E9-9E96-52F39965C982}" destId="{8EB1F39F-55E9-4509-B49F-53F6C8DB74D9}" srcOrd="0" destOrd="3" presId="urn:microsoft.com/office/officeart/2005/8/layout/bProcess4"/>
    <dgm:cxn modelId="{FF27CBE4-0834-4821-9CF9-E5270D854396}" type="presOf" srcId="{59353C4B-5C8C-459C-85D6-41F297AFFFE3}" destId="{BEF8E079-597D-474C-BCD2-C71416AC8CD7}" srcOrd="0" destOrd="2" presId="urn:microsoft.com/office/officeart/2005/8/layout/bProcess4"/>
    <dgm:cxn modelId="{9E4EB9E5-419E-474C-BCCE-28BEF291A46B}" type="presOf" srcId="{6977D079-EFD7-4972-82F2-7B3038A310D7}" destId="{D09576E2-07DF-4031-8E8F-9D3030B7A426}" srcOrd="0" destOrd="0" presId="urn:microsoft.com/office/officeart/2005/8/layout/bProcess4"/>
    <dgm:cxn modelId="{8639B5E7-AAF3-4443-B438-4AF44AA4B71F}" srcId="{742310C5-52AD-4AE2-BCB7-5F3551D820AB}" destId="{00CB5076-3383-49DA-A2E2-1F1AC305160C}" srcOrd="0" destOrd="0" parTransId="{6B2A665A-5405-4A85-A14D-544B6BAA2481}" sibTransId="{BC98F731-ED5A-45FD-BF2C-93E543A8C50E}"/>
    <dgm:cxn modelId="{5C5CE4EB-CE7E-4A2B-9C77-0D747FE52EE4}" type="presOf" srcId="{BF0FD7F5-4EA5-4B77-824D-4DE57C14DAC5}" destId="{AE8A1DD5-FE9D-4454-A34A-1C6C1A909951}" srcOrd="0" destOrd="2" presId="urn:microsoft.com/office/officeart/2005/8/layout/bProcess4"/>
    <dgm:cxn modelId="{0134D8EE-CD20-4F47-BC87-5066649AF7FC}" srcId="{C25FF0E6-9C52-440D-AAC1-B94DEF2F3B94}" destId="{4B774710-8E5F-48A6-AC34-9D68CBBD7C41}" srcOrd="1" destOrd="0" parTransId="{E3DF186C-587D-4BA8-8179-2E310F4C9B14}" sibTransId="{85A1C681-442A-4303-A0A4-0AFBDDF1DBFA}"/>
    <dgm:cxn modelId="{B564DCF2-0C7F-49A1-B4FF-D46A3457CDF7}" srcId="{0A20401F-CB9A-4331-80DE-355DFF269A4A}" destId="{8E7CE650-4C79-43DC-96DF-23E0779295DF}" srcOrd="1" destOrd="0" parTransId="{7FF70982-DD7F-4BFF-84F0-2006556C02F9}" sibTransId="{4AB18B30-DE0B-4B6A-96E8-7A467D772BAC}"/>
    <dgm:cxn modelId="{6C129DF4-3376-4211-8D01-AE6B527F3C44}" type="presOf" srcId="{BB50AB16-1CCC-4F33-9CE0-444375BD968C}" destId="{835D2384-2BF8-47AF-B870-6C47D8034006}" srcOrd="0" destOrd="3" presId="urn:microsoft.com/office/officeart/2005/8/layout/bProcess4"/>
    <dgm:cxn modelId="{CB4D3CF7-1182-4BAD-9120-EFA023A189D5}" srcId="{11023E84-29F1-45BE-BBE4-FDA31972B89D}" destId="{7E7AAA0C-BD31-4655-9B09-42ADC444EBFF}" srcOrd="1" destOrd="0" parTransId="{AB5C04D8-1D8B-4A3A-9169-ECD0773312AC}" sibTransId="{A059DE6D-F2ED-44DE-9C6A-18E1300E5269}"/>
    <dgm:cxn modelId="{6BAF9FF8-5EBF-44FE-B886-F3394829ED08}" srcId="{C25FF0E6-9C52-440D-AAC1-B94DEF2F3B94}" destId="{A74EDD36-5F17-49BB-8A74-D17F024FED1F}" srcOrd="0" destOrd="0" parTransId="{A3E3E2C9-96AF-420C-B347-25470920B00C}" sibTransId="{F3217668-7AF0-4CF3-94E9-F9DA0AAD72AF}"/>
    <dgm:cxn modelId="{33F72EFC-DD2C-4EB7-BC62-A63A62C168FE}" type="presOf" srcId="{DF0EBD27-6172-46BA-930E-061C82FCC16E}" destId="{90DAF85E-BA4E-4AAD-8BF7-74712CF6E1D9}" srcOrd="0" destOrd="0" presId="urn:microsoft.com/office/officeart/2005/8/layout/bProcess4"/>
    <dgm:cxn modelId="{9D10EFFC-3BAC-4BA0-BD1C-EFBC3503F1FE}" srcId="{DF0EBD27-6172-46BA-930E-061C82FCC16E}" destId="{EAE96BC5-C962-459F-92C0-74FCF0CB6A98}" srcOrd="2" destOrd="0" parTransId="{308B899D-786E-445B-B298-AF4F174C0BC6}" sibTransId="{ACAE36FD-6EB0-48BB-A04B-90E2C726CCE4}"/>
    <dgm:cxn modelId="{D4666405-7C17-44D2-9607-4257BF8C45BB}" type="presParOf" srcId="{505904E8-E123-499A-AA3F-4CFE9245F79E}" destId="{01E7B9CC-DFC9-45C2-872D-4E05FEFC1148}" srcOrd="0" destOrd="0" presId="urn:microsoft.com/office/officeart/2005/8/layout/bProcess4"/>
    <dgm:cxn modelId="{E5F03C92-01EC-4BC8-BD5A-5C5A02F9C14C}" type="presParOf" srcId="{01E7B9CC-DFC9-45C2-872D-4E05FEFC1148}" destId="{9C560DA9-BF4E-437D-BEBF-876A307E4F18}" srcOrd="0" destOrd="0" presId="urn:microsoft.com/office/officeart/2005/8/layout/bProcess4"/>
    <dgm:cxn modelId="{623790CA-FE94-4FFA-8C10-74DCFBE190DD}" type="presParOf" srcId="{01E7B9CC-DFC9-45C2-872D-4E05FEFC1148}" destId="{90DAF85E-BA4E-4AAD-8BF7-74712CF6E1D9}" srcOrd="1" destOrd="0" presId="urn:microsoft.com/office/officeart/2005/8/layout/bProcess4"/>
    <dgm:cxn modelId="{883282B2-0027-4506-916B-8077460A3E29}" type="presParOf" srcId="{505904E8-E123-499A-AA3F-4CFE9245F79E}" destId="{E7B57C8D-15C7-4CE3-AAFC-7F599E379243}" srcOrd="1" destOrd="0" presId="urn:microsoft.com/office/officeart/2005/8/layout/bProcess4"/>
    <dgm:cxn modelId="{FAA7A361-D288-49E4-A882-60974AC5D94F}" type="presParOf" srcId="{505904E8-E123-499A-AA3F-4CFE9245F79E}" destId="{247CF226-03BE-4B60-909D-820D205BB7ED}" srcOrd="2" destOrd="0" presId="urn:microsoft.com/office/officeart/2005/8/layout/bProcess4"/>
    <dgm:cxn modelId="{31DA2789-D49A-47CF-9213-21C24B4D1F7B}" type="presParOf" srcId="{247CF226-03BE-4B60-909D-820D205BB7ED}" destId="{69CF39D2-6D7C-47F6-996E-9C6E2BBE46BE}" srcOrd="0" destOrd="0" presId="urn:microsoft.com/office/officeart/2005/8/layout/bProcess4"/>
    <dgm:cxn modelId="{C1BB6F1B-C90B-4BE5-B6DE-ED3F8E58A890}" type="presParOf" srcId="{247CF226-03BE-4B60-909D-820D205BB7ED}" destId="{BEF8E079-597D-474C-BCD2-C71416AC8CD7}" srcOrd="1" destOrd="0" presId="urn:microsoft.com/office/officeart/2005/8/layout/bProcess4"/>
    <dgm:cxn modelId="{032A3418-B6DC-4656-A1E1-A7A22BED2C58}" type="presParOf" srcId="{505904E8-E123-499A-AA3F-4CFE9245F79E}" destId="{875A15BB-B4DC-4FA9-99CE-F2D690398075}" srcOrd="3" destOrd="0" presId="urn:microsoft.com/office/officeart/2005/8/layout/bProcess4"/>
    <dgm:cxn modelId="{F5FD5575-0F2A-4614-B5BF-CD84BEB3F47E}" type="presParOf" srcId="{505904E8-E123-499A-AA3F-4CFE9245F79E}" destId="{8031C683-AB61-4105-9622-D284C760AB98}" srcOrd="4" destOrd="0" presId="urn:microsoft.com/office/officeart/2005/8/layout/bProcess4"/>
    <dgm:cxn modelId="{077B57D2-BDBF-478D-9227-C6FAC2F503C4}" type="presParOf" srcId="{8031C683-AB61-4105-9622-D284C760AB98}" destId="{75457B52-22AE-4BEA-A2ED-69A783F58EFB}" srcOrd="0" destOrd="0" presId="urn:microsoft.com/office/officeart/2005/8/layout/bProcess4"/>
    <dgm:cxn modelId="{2E79D3A3-35A7-478F-B3BF-64D8EAE5AE0B}" type="presParOf" srcId="{8031C683-AB61-4105-9622-D284C760AB98}" destId="{835D2384-2BF8-47AF-B870-6C47D8034006}" srcOrd="1" destOrd="0" presId="urn:microsoft.com/office/officeart/2005/8/layout/bProcess4"/>
    <dgm:cxn modelId="{FFE7AB89-9426-4965-ADE1-33FD6042A3C8}" type="presParOf" srcId="{505904E8-E123-499A-AA3F-4CFE9245F79E}" destId="{3566CB4F-50BE-4E19-B4E5-916AD9AB1F83}" srcOrd="5" destOrd="0" presId="urn:microsoft.com/office/officeart/2005/8/layout/bProcess4"/>
    <dgm:cxn modelId="{8E029B7C-1FD0-4422-9B4B-6A030F74E08A}" type="presParOf" srcId="{505904E8-E123-499A-AA3F-4CFE9245F79E}" destId="{348D6C9F-ED1F-4C6F-B9B7-56B42F6CA96C}" srcOrd="6" destOrd="0" presId="urn:microsoft.com/office/officeart/2005/8/layout/bProcess4"/>
    <dgm:cxn modelId="{F6FAD2DF-143C-4E2E-97EA-BEC093374545}" type="presParOf" srcId="{348D6C9F-ED1F-4C6F-B9B7-56B42F6CA96C}" destId="{CE9BE712-06C0-4A96-9506-FC12C0F4AD5F}" srcOrd="0" destOrd="0" presId="urn:microsoft.com/office/officeart/2005/8/layout/bProcess4"/>
    <dgm:cxn modelId="{7729437E-468D-4872-9E29-E78CCE713996}" type="presParOf" srcId="{348D6C9F-ED1F-4C6F-B9B7-56B42F6CA96C}" destId="{B23871DB-100C-4C3E-90A1-4122BE41059E}" srcOrd="1" destOrd="0" presId="urn:microsoft.com/office/officeart/2005/8/layout/bProcess4"/>
    <dgm:cxn modelId="{DC0F23BF-C196-4A8C-8184-4FD945CD2249}" type="presParOf" srcId="{505904E8-E123-499A-AA3F-4CFE9245F79E}" destId="{18580C68-0E99-46CB-8BBB-098099980013}" srcOrd="7" destOrd="0" presId="urn:microsoft.com/office/officeart/2005/8/layout/bProcess4"/>
    <dgm:cxn modelId="{D3629CEA-CC61-438B-8215-35D6867BC2F9}" type="presParOf" srcId="{505904E8-E123-499A-AA3F-4CFE9245F79E}" destId="{62B99390-574C-44F1-858E-CC962BE180E0}" srcOrd="8" destOrd="0" presId="urn:microsoft.com/office/officeart/2005/8/layout/bProcess4"/>
    <dgm:cxn modelId="{95D70A93-8366-45C5-90AF-36144D43EDC9}" type="presParOf" srcId="{62B99390-574C-44F1-858E-CC962BE180E0}" destId="{ED5D7F02-69F5-4C21-BF88-DC7F5B62EAE0}" srcOrd="0" destOrd="0" presId="urn:microsoft.com/office/officeart/2005/8/layout/bProcess4"/>
    <dgm:cxn modelId="{9C5811B9-BAFF-4087-A84A-092ED4DA807C}" type="presParOf" srcId="{62B99390-574C-44F1-858E-CC962BE180E0}" destId="{8EB1F39F-55E9-4509-B49F-53F6C8DB74D9}" srcOrd="1" destOrd="0" presId="urn:microsoft.com/office/officeart/2005/8/layout/bProcess4"/>
    <dgm:cxn modelId="{80653246-84C3-4741-93CB-EB91C1C046C7}" type="presParOf" srcId="{505904E8-E123-499A-AA3F-4CFE9245F79E}" destId="{D09576E2-07DF-4031-8E8F-9D3030B7A426}" srcOrd="9" destOrd="0" presId="urn:microsoft.com/office/officeart/2005/8/layout/bProcess4"/>
    <dgm:cxn modelId="{76101E12-4D90-4F09-9B37-159D7E23284A}" type="presParOf" srcId="{505904E8-E123-499A-AA3F-4CFE9245F79E}" destId="{35815DCE-4635-46A2-9CD5-FF01B2D596C8}" srcOrd="10" destOrd="0" presId="urn:microsoft.com/office/officeart/2005/8/layout/bProcess4"/>
    <dgm:cxn modelId="{07461EF9-C4F5-4709-9DAA-03B12552BC03}" type="presParOf" srcId="{35815DCE-4635-46A2-9CD5-FF01B2D596C8}" destId="{C6C059BD-9390-4D3D-8D08-6734D69D3BCE}" srcOrd="0" destOrd="0" presId="urn:microsoft.com/office/officeart/2005/8/layout/bProcess4"/>
    <dgm:cxn modelId="{6F560A4E-2265-4D57-B13A-FA4291635133}" type="presParOf" srcId="{35815DCE-4635-46A2-9CD5-FF01B2D596C8}" destId="{D800D9B3-5DB0-4E12-AFED-7ACFD51DB70F}" srcOrd="1" destOrd="0" presId="urn:microsoft.com/office/officeart/2005/8/layout/bProcess4"/>
    <dgm:cxn modelId="{3780A661-DFF5-453D-BB10-BCC14B34179E}" type="presParOf" srcId="{505904E8-E123-499A-AA3F-4CFE9245F79E}" destId="{9DF5E33A-4409-4549-B1E9-D7758E68CE56}" srcOrd="11" destOrd="0" presId="urn:microsoft.com/office/officeart/2005/8/layout/bProcess4"/>
    <dgm:cxn modelId="{95DBC6C9-9717-4AB8-B271-7698E9967CF8}" type="presParOf" srcId="{505904E8-E123-499A-AA3F-4CFE9245F79E}" destId="{9DB8D451-CABC-41DD-8A55-F6ECD660642C}" srcOrd="12" destOrd="0" presId="urn:microsoft.com/office/officeart/2005/8/layout/bProcess4"/>
    <dgm:cxn modelId="{FC2A2C13-9177-4DB2-BE2C-A27A29F22A7D}" type="presParOf" srcId="{9DB8D451-CABC-41DD-8A55-F6ECD660642C}" destId="{ADB9208F-5C93-4AE6-9D77-3F95BA0FADF2}" srcOrd="0" destOrd="0" presId="urn:microsoft.com/office/officeart/2005/8/layout/bProcess4"/>
    <dgm:cxn modelId="{C4E40D90-AD1B-4899-9B95-30E54BD90F6B}" type="presParOf" srcId="{9DB8D451-CABC-41DD-8A55-F6ECD660642C}" destId="{F35B23CC-2CD0-4DB9-998F-A2A68BCE25F8}" srcOrd="1" destOrd="0" presId="urn:microsoft.com/office/officeart/2005/8/layout/bProcess4"/>
    <dgm:cxn modelId="{36529789-E59A-49DD-94F3-81976DE01460}" type="presParOf" srcId="{505904E8-E123-499A-AA3F-4CFE9245F79E}" destId="{071B9EF3-21AC-4AB0-9705-47386DAB1D8D}" srcOrd="13" destOrd="0" presId="urn:microsoft.com/office/officeart/2005/8/layout/bProcess4"/>
    <dgm:cxn modelId="{53B89A21-51FA-46A5-B796-F7569009F2BC}" type="presParOf" srcId="{505904E8-E123-499A-AA3F-4CFE9245F79E}" destId="{BF201D10-AACC-4A3B-9204-904E96A20838}" srcOrd="14" destOrd="0" presId="urn:microsoft.com/office/officeart/2005/8/layout/bProcess4"/>
    <dgm:cxn modelId="{5C021392-5F7B-4C70-9FE9-D556BF135857}" type="presParOf" srcId="{BF201D10-AACC-4A3B-9204-904E96A20838}" destId="{9678274F-DAA9-40F6-8AE9-C6717EEF60B6}" srcOrd="0" destOrd="0" presId="urn:microsoft.com/office/officeart/2005/8/layout/bProcess4"/>
    <dgm:cxn modelId="{11D1D2B1-E8FE-4A4D-B451-9E16BA8F16E6}" type="presParOf" srcId="{BF201D10-AACC-4A3B-9204-904E96A20838}" destId="{AE8A1DD5-FE9D-4454-A34A-1C6C1A90995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8BD3AF-5005-446A-9DF1-61D478A1730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183724DB-680A-4A76-8940-0767FE05A8B0}">
      <dgm:prSet custT="1"/>
      <dgm:spPr/>
      <dgm:t>
        <a:bodyPr/>
        <a:lstStyle/>
        <a:p>
          <a:r>
            <a:rPr lang="en-IN" sz="1800" dirty="0"/>
            <a:t>Data Preparation</a:t>
          </a:r>
        </a:p>
      </dgm:t>
    </dgm:pt>
    <dgm:pt modelId="{B3103217-F325-4F12-852F-666362FC9EF7}" type="parTrans" cxnId="{8CF87B6C-E06E-4E23-9430-08A4ACDB427A}">
      <dgm:prSet/>
      <dgm:spPr/>
      <dgm:t>
        <a:bodyPr/>
        <a:lstStyle/>
        <a:p>
          <a:endParaRPr lang="en-IN"/>
        </a:p>
      </dgm:t>
    </dgm:pt>
    <dgm:pt modelId="{E19118A3-F658-46FF-B54E-EDC5AF643DD3}" type="sibTrans" cxnId="{8CF87B6C-E06E-4E23-9430-08A4ACDB427A}">
      <dgm:prSet/>
      <dgm:spPr/>
      <dgm:t>
        <a:bodyPr/>
        <a:lstStyle/>
        <a:p>
          <a:endParaRPr lang="en-IN"/>
        </a:p>
      </dgm:t>
    </dgm:pt>
    <dgm:pt modelId="{C3A61204-337C-488C-A799-8E20052FDFB9}">
      <dgm:prSet custT="1"/>
      <dgm:spPr/>
      <dgm:t>
        <a:bodyPr/>
        <a:lstStyle/>
        <a:p>
          <a:r>
            <a:rPr lang="en-IN" sz="1800"/>
            <a:t>Model Selection</a:t>
          </a:r>
        </a:p>
      </dgm:t>
    </dgm:pt>
    <dgm:pt modelId="{12E6DC7F-5F39-4131-A768-8F0739E2FCB2}" type="parTrans" cxnId="{657055B9-E9A0-4EE6-B06A-6091AB501FA6}">
      <dgm:prSet/>
      <dgm:spPr/>
      <dgm:t>
        <a:bodyPr/>
        <a:lstStyle/>
        <a:p>
          <a:endParaRPr lang="en-IN"/>
        </a:p>
      </dgm:t>
    </dgm:pt>
    <dgm:pt modelId="{5B3663A7-7EE2-4471-B4A5-4464B912DA4F}" type="sibTrans" cxnId="{657055B9-E9A0-4EE6-B06A-6091AB501FA6}">
      <dgm:prSet/>
      <dgm:spPr/>
      <dgm:t>
        <a:bodyPr/>
        <a:lstStyle/>
        <a:p>
          <a:endParaRPr lang="en-IN"/>
        </a:p>
      </dgm:t>
    </dgm:pt>
    <dgm:pt modelId="{919DCFF1-CEBC-4206-B10D-B7FDCB53F64C}">
      <dgm:prSet custT="1"/>
      <dgm:spPr/>
      <dgm:t>
        <a:bodyPr/>
        <a:lstStyle/>
        <a:p>
          <a:r>
            <a:rPr lang="en-IN" sz="1800"/>
            <a:t>Model Training</a:t>
          </a:r>
        </a:p>
      </dgm:t>
    </dgm:pt>
    <dgm:pt modelId="{F99540E7-3D43-4AD8-9817-4DDA013977F8}" type="parTrans" cxnId="{68CE8D2F-A56C-46F5-8BA4-EF43B8D4BCC1}">
      <dgm:prSet/>
      <dgm:spPr/>
      <dgm:t>
        <a:bodyPr/>
        <a:lstStyle/>
        <a:p>
          <a:endParaRPr lang="en-IN"/>
        </a:p>
      </dgm:t>
    </dgm:pt>
    <dgm:pt modelId="{B40E9D14-5E9A-4A5C-B884-7C9B5168E611}" type="sibTrans" cxnId="{68CE8D2F-A56C-46F5-8BA4-EF43B8D4BCC1}">
      <dgm:prSet/>
      <dgm:spPr/>
      <dgm:t>
        <a:bodyPr/>
        <a:lstStyle/>
        <a:p>
          <a:endParaRPr lang="en-IN"/>
        </a:p>
      </dgm:t>
    </dgm:pt>
    <dgm:pt modelId="{4B8D9D71-F0AD-4A76-8D4C-A5F9EC87ACD9}">
      <dgm:prSet custT="1"/>
      <dgm:spPr/>
      <dgm:t>
        <a:bodyPr/>
        <a:lstStyle/>
        <a:p>
          <a:r>
            <a:rPr lang="en-IN" sz="1800" dirty="0"/>
            <a:t>Model Evaluation</a:t>
          </a:r>
        </a:p>
      </dgm:t>
    </dgm:pt>
    <dgm:pt modelId="{14D6B594-CB0C-408C-921D-E4696A37FD25}" type="parTrans" cxnId="{BB7A9C9D-F62D-45D4-9F9A-B130CA41F08A}">
      <dgm:prSet/>
      <dgm:spPr/>
      <dgm:t>
        <a:bodyPr/>
        <a:lstStyle/>
        <a:p>
          <a:endParaRPr lang="en-IN"/>
        </a:p>
      </dgm:t>
    </dgm:pt>
    <dgm:pt modelId="{EA9FA932-3563-4506-833A-F3A9065ACFAE}" type="sibTrans" cxnId="{BB7A9C9D-F62D-45D4-9F9A-B130CA41F08A}">
      <dgm:prSet/>
      <dgm:spPr/>
      <dgm:t>
        <a:bodyPr/>
        <a:lstStyle/>
        <a:p>
          <a:endParaRPr lang="en-IN"/>
        </a:p>
      </dgm:t>
    </dgm:pt>
    <dgm:pt modelId="{DA8F094B-6E3F-4A9B-89E8-309E8B0A9EC4}">
      <dgm:prSet custT="1"/>
      <dgm:spPr/>
      <dgm:t>
        <a:bodyPr/>
        <a:lstStyle/>
        <a:p>
          <a:r>
            <a:rPr lang="en-IN" sz="1800"/>
            <a:t>Hyperparameter Tuning</a:t>
          </a:r>
        </a:p>
      </dgm:t>
    </dgm:pt>
    <dgm:pt modelId="{931E1074-A183-47C5-98B3-C62AB593B925}" type="parTrans" cxnId="{044BD06A-3A09-4395-9F74-4DAD7821F8B7}">
      <dgm:prSet/>
      <dgm:spPr/>
      <dgm:t>
        <a:bodyPr/>
        <a:lstStyle/>
        <a:p>
          <a:endParaRPr lang="en-IN"/>
        </a:p>
      </dgm:t>
    </dgm:pt>
    <dgm:pt modelId="{7977E8AC-B8D5-415B-8701-18E917884A96}" type="sibTrans" cxnId="{044BD06A-3A09-4395-9F74-4DAD7821F8B7}">
      <dgm:prSet/>
      <dgm:spPr/>
      <dgm:t>
        <a:bodyPr/>
        <a:lstStyle/>
        <a:p>
          <a:endParaRPr lang="en-IN"/>
        </a:p>
      </dgm:t>
    </dgm:pt>
    <dgm:pt modelId="{247A5502-C2AA-4BA8-B202-250FF4F3FAC1}">
      <dgm:prSet custT="1"/>
      <dgm:spPr/>
      <dgm:t>
        <a:bodyPr/>
        <a:lstStyle/>
        <a:p>
          <a:r>
            <a:rPr lang="en-IN" sz="1800" dirty="0"/>
            <a:t>Model Comparison</a:t>
          </a:r>
        </a:p>
      </dgm:t>
    </dgm:pt>
    <dgm:pt modelId="{8DCC2C60-416A-49DC-9963-C3B32A1A7B7E}" type="parTrans" cxnId="{DDBB0BF1-6E5F-4140-BBCF-6E707647777B}">
      <dgm:prSet/>
      <dgm:spPr/>
      <dgm:t>
        <a:bodyPr/>
        <a:lstStyle/>
        <a:p>
          <a:endParaRPr lang="en-IN"/>
        </a:p>
      </dgm:t>
    </dgm:pt>
    <dgm:pt modelId="{5DF925EE-959E-4759-8554-39B26251C428}" type="sibTrans" cxnId="{DDBB0BF1-6E5F-4140-BBCF-6E707647777B}">
      <dgm:prSet/>
      <dgm:spPr/>
      <dgm:t>
        <a:bodyPr/>
        <a:lstStyle/>
        <a:p>
          <a:endParaRPr lang="en-IN"/>
        </a:p>
      </dgm:t>
    </dgm:pt>
    <dgm:pt modelId="{62E11762-3118-4441-802D-0E384E4C4E3C}">
      <dgm:prSet custT="1"/>
      <dgm:spPr/>
      <dgm:t>
        <a:bodyPr/>
        <a:lstStyle/>
        <a:p>
          <a:r>
            <a:rPr lang="en-IN" sz="1800"/>
            <a:t>Final Model Selection</a:t>
          </a:r>
        </a:p>
      </dgm:t>
    </dgm:pt>
    <dgm:pt modelId="{80FCCA49-6512-421B-A90F-58FCAF4FF306}" type="parTrans" cxnId="{7FAA668C-741D-4D00-BA16-48E20B2DD5B7}">
      <dgm:prSet/>
      <dgm:spPr/>
      <dgm:t>
        <a:bodyPr/>
        <a:lstStyle/>
        <a:p>
          <a:endParaRPr lang="en-IN"/>
        </a:p>
      </dgm:t>
    </dgm:pt>
    <dgm:pt modelId="{8C6A85A7-5A50-403C-8AB6-5F728EED0A7F}" type="sibTrans" cxnId="{7FAA668C-741D-4D00-BA16-48E20B2DD5B7}">
      <dgm:prSet/>
      <dgm:spPr/>
      <dgm:t>
        <a:bodyPr/>
        <a:lstStyle/>
        <a:p>
          <a:endParaRPr lang="en-IN"/>
        </a:p>
      </dgm:t>
    </dgm:pt>
    <dgm:pt modelId="{1DF1D082-EF9E-4ABA-A68F-C7D562451A0F}" type="pres">
      <dgm:prSet presAssocID="{9A8BD3AF-5005-446A-9DF1-61D478A17304}" presName="Name0" presStyleCnt="0">
        <dgm:presLayoutVars>
          <dgm:dir/>
          <dgm:resizeHandles val="exact"/>
        </dgm:presLayoutVars>
      </dgm:prSet>
      <dgm:spPr/>
    </dgm:pt>
    <dgm:pt modelId="{88D431FC-022C-4488-A297-937613DD53FC}" type="pres">
      <dgm:prSet presAssocID="{9A8BD3AF-5005-446A-9DF1-61D478A17304}" presName="arrow" presStyleLbl="bgShp" presStyleIdx="0" presStyleCnt="1"/>
      <dgm:spPr/>
    </dgm:pt>
    <dgm:pt modelId="{C805DA04-514D-4E6B-B42D-6A42012347F2}" type="pres">
      <dgm:prSet presAssocID="{9A8BD3AF-5005-446A-9DF1-61D478A17304}" presName="points" presStyleCnt="0"/>
      <dgm:spPr/>
    </dgm:pt>
    <dgm:pt modelId="{B0F6305E-FAB0-4A61-B822-72F05420B803}" type="pres">
      <dgm:prSet presAssocID="{183724DB-680A-4A76-8940-0767FE05A8B0}" presName="compositeA" presStyleCnt="0"/>
      <dgm:spPr/>
    </dgm:pt>
    <dgm:pt modelId="{D9E4C056-8218-43AB-975E-4E7948F07D34}" type="pres">
      <dgm:prSet presAssocID="{183724DB-680A-4A76-8940-0767FE05A8B0}" presName="textA" presStyleLbl="revTx" presStyleIdx="0" presStyleCnt="7" custScaleX="139926">
        <dgm:presLayoutVars>
          <dgm:bulletEnabled val="1"/>
        </dgm:presLayoutVars>
      </dgm:prSet>
      <dgm:spPr/>
    </dgm:pt>
    <dgm:pt modelId="{7849245D-2FDD-4306-A8B9-D9401FEE6E4F}" type="pres">
      <dgm:prSet presAssocID="{183724DB-680A-4A76-8940-0767FE05A8B0}" presName="circleA" presStyleLbl="node1" presStyleIdx="0" presStyleCnt="7"/>
      <dgm:spPr/>
    </dgm:pt>
    <dgm:pt modelId="{116D070E-3DBC-4509-B4FA-629472667864}" type="pres">
      <dgm:prSet presAssocID="{183724DB-680A-4A76-8940-0767FE05A8B0}" presName="spaceA" presStyleCnt="0"/>
      <dgm:spPr/>
    </dgm:pt>
    <dgm:pt modelId="{E6FB7DBF-86C9-4FD8-8AAE-22CCE225EB35}" type="pres">
      <dgm:prSet presAssocID="{E19118A3-F658-46FF-B54E-EDC5AF643DD3}" presName="space" presStyleCnt="0"/>
      <dgm:spPr/>
    </dgm:pt>
    <dgm:pt modelId="{A731EF45-29D3-4EB3-8D8B-C1A97CC4410F}" type="pres">
      <dgm:prSet presAssocID="{C3A61204-337C-488C-A799-8E20052FDFB9}" presName="compositeB" presStyleCnt="0"/>
      <dgm:spPr/>
    </dgm:pt>
    <dgm:pt modelId="{C9948CE3-658C-4010-9974-2F34C03AD025}" type="pres">
      <dgm:prSet presAssocID="{C3A61204-337C-488C-A799-8E20052FDFB9}" presName="textB" presStyleLbl="revTx" presStyleIdx="1" presStyleCnt="7">
        <dgm:presLayoutVars>
          <dgm:bulletEnabled val="1"/>
        </dgm:presLayoutVars>
      </dgm:prSet>
      <dgm:spPr/>
    </dgm:pt>
    <dgm:pt modelId="{C6B0426C-D151-455C-8144-D7BB7A7DDE39}" type="pres">
      <dgm:prSet presAssocID="{C3A61204-337C-488C-A799-8E20052FDFB9}" presName="circleB" presStyleLbl="node1" presStyleIdx="1" presStyleCnt="7"/>
      <dgm:spPr/>
    </dgm:pt>
    <dgm:pt modelId="{60BEBBEB-A3DF-4BCF-B22B-C3F8D3EBAAB0}" type="pres">
      <dgm:prSet presAssocID="{C3A61204-337C-488C-A799-8E20052FDFB9}" presName="spaceB" presStyleCnt="0"/>
      <dgm:spPr/>
    </dgm:pt>
    <dgm:pt modelId="{046CC3EC-1925-4A00-9044-97693E5740EC}" type="pres">
      <dgm:prSet presAssocID="{5B3663A7-7EE2-4471-B4A5-4464B912DA4F}" presName="space" presStyleCnt="0"/>
      <dgm:spPr/>
    </dgm:pt>
    <dgm:pt modelId="{6DB141A4-151D-4DB8-8661-9BB31B356CD4}" type="pres">
      <dgm:prSet presAssocID="{919DCFF1-CEBC-4206-B10D-B7FDCB53F64C}" presName="compositeA" presStyleCnt="0"/>
      <dgm:spPr/>
    </dgm:pt>
    <dgm:pt modelId="{BE96CA0F-6E99-4FF0-8A09-24B0E0FECAAE}" type="pres">
      <dgm:prSet presAssocID="{919DCFF1-CEBC-4206-B10D-B7FDCB53F64C}" presName="textA" presStyleLbl="revTx" presStyleIdx="2" presStyleCnt="7">
        <dgm:presLayoutVars>
          <dgm:bulletEnabled val="1"/>
        </dgm:presLayoutVars>
      </dgm:prSet>
      <dgm:spPr/>
    </dgm:pt>
    <dgm:pt modelId="{223648CA-6932-4851-A65F-ABA3F8297034}" type="pres">
      <dgm:prSet presAssocID="{919DCFF1-CEBC-4206-B10D-B7FDCB53F64C}" presName="circleA" presStyleLbl="node1" presStyleIdx="2" presStyleCnt="7"/>
      <dgm:spPr/>
    </dgm:pt>
    <dgm:pt modelId="{D9C3A6F6-662F-45E1-B7DA-A8AA672B2BF3}" type="pres">
      <dgm:prSet presAssocID="{919DCFF1-CEBC-4206-B10D-B7FDCB53F64C}" presName="spaceA" presStyleCnt="0"/>
      <dgm:spPr/>
    </dgm:pt>
    <dgm:pt modelId="{C93DCF27-F9B1-4857-ADA6-4DB310ECAC71}" type="pres">
      <dgm:prSet presAssocID="{B40E9D14-5E9A-4A5C-B884-7C9B5168E611}" presName="space" presStyleCnt="0"/>
      <dgm:spPr/>
    </dgm:pt>
    <dgm:pt modelId="{0ADD42F2-062E-411A-9052-CE1F16E480B9}" type="pres">
      <dgm:prSet presAssocID="{4B8D9D71-F0AD-4A76-8D4C-A5F9EC87ACD9}" presName="compositeB" presStyleCnt="0"/>
      <dgm:spPr/>
    </dgm:pt>
    <dgm:pt modelId="{7DBEC2B8-AF72-4931-B899-C40E6EC7282C}" type="pres">
      <dgm:prSet presAssocID="{4B8D9D71-F0AD-4A76-8D4C-A5F9EC87ACD9}" presName="textB" presStyleLbl="revTx" presStyleIdx="3" presStyleCnt="7" custScaleX="122271">
        <dgm:presLayoutVars>
          <dgm:bulletEnabled val="1"/>
        </dgm:presLayoutVars>
      </dgm:prSet>
      <dgm:spPr/>
    </dgm:pt>
    <dgm:pt modelId="{320E137F-125E-4920-87FF-459876FE9F4C}" type="pres">
      <dgm:prSet presAssocID="{4B8D9D71-F0AD-4A76-8D4C-A5F9EC87ACD9}" presName="circleB" presStyleLbl="node1" presStyleIdx="3" presStyleCnt="7"/>
      <dgm:spPr/>
    </dgm:pt>
    <dgm:pt modelId="{F4A9A13D-A855-442F-9A0E-C50A44E58E44}" type="pres">
      <dgm:prSet presAssocID="{4B8D9D71-F0AD-4A76-8D4C-A5F9EC87ACD9}" presName="spaceB" presStyleCnt="0"/>
      <dgm:spPr/>
    </dgm:pt>
    <dgm:pt modelId="{00B4DE55-A5FF-4A54-BDF8-4446AC5C906F}" type="pres">
      <dgm:prSet presAssocID="{EA9FA932-3563-4506-833A-F3A9065ACFAE}" presName="space" presStyleCnt="0"/>
      <dgm:spPr/>
    </dgm:pt>
    <dgm:pt modelId="{A868F4CF-6DCF-410C-8558-30401C27510E}" type="pres">
      <dgm:prSet presAssocID="{DA8F094B-6E3F-4A9B-89E8-309E8B0A9EC4}" presName="compositeA" presStyleCnt="0"/>
      <dgm:spPr/>
    </dgm:pt>
    <dgm:pt modelId="{02FD85E2-4393-41C2-8245-B94B4CB3BAAC}" type="pres">
      <dgm:prSet presAssocID="{DA8F094B-6E3F-4A9B-89E8-309E8B0A9EC4}" presName="textA" presStyleLbl="revTx" presStyleIdx="4" presStyleCnt="7">
        <dgm:presLayoutVars>
          <dgm:bulletEnabled val="1"/>
        </dgm:presLayoutVars>
      </dgm:prSet>
      <dgm:spPr/>
    </dgm:pt>
    <dgm:pt modelId="{A3BB3805-367D-4200-A80F-3C043C2A83E0}" type="pres">
      <dgm:prSet presAssocID="{DA8F094B-6E3F-4A9B-89E8-309E8B0A9EC4}" presName="circleA" presStyleLbl="node1" presStyleIdx="4" presStyleCnt="7"/>
      <dgm:spPr/>
    </dgm:pt>
    <dgm:pt modelId="{339660BA-64FF-4FE0-BA72-9E25D9CBD052}" type="pres">
      <dgm:prSet presAssocID="{DA8F094B-6E3F-4A9B-89E8-309E8B0A9EC4}" presName="spaceA" presStyleCnt="0"/>
      <dgm:spPr/>
    </dgm:pt>
    <dgm:pt modelId="{EC4CFE0B-E479-41FC-991F-E7ED75556100}" type="pres">
      <dgm:prSet presAssocID="{7977E8AC-B8D5-415B-8701-18E917884A96}" presName="space" presStyleCnt="0"/>
      <dgm:spPr/>
    </dgm:pt>
    <dgm:pt modelId="{AA73D57E-5E44-4D45-870D-90A437F58E42}" type="pres">
      <dgm:prSet presAssocID="{247A5502-C2AA-4BA8-B202-250FF4F3FAC1}" presName="compositeB" presStyleCnt="0"/>
      <dgm:spPr/>
    </dgm:pt>
    <dgm:pt modelId="{78A8B8EE-E41B-494E-9F97-00804898EE98}" type="pres">
      <dgm:prSet presAssocID="{247A5502-C2AA-4BA8-B202-250FF4F3FAC1}" presName="textB" presStyleLbl="revTx" presStyleIdx="5" presStyleCnt="7" custScaleX="136032">
        <dgm:presLayoutVars>
          <dgm:bulletEnabled val="1"/>
        </dgm:presLayoutVars>
      </dgm:prSet>
      <dgm:spPr/>
    </dgm:pt>
    <dgm:pt modelId="{F85B2CE7-31B6-4AF9-9D35-B7045BDF7110}" type="pres">
      <dgm:prSet presAssocID="{247A5502-C2AA-4BA8-B202-250FF4F3FAC1}" presName="circleB" presStyleLbl="node1" presStyleIdx="5" presStyleCnt="7"/>
      <dgm:spPr/>
    </dgm:pt>
    <dgm:pt modelId="{206564B2-6AB3-4B9F-9E3B-EEFCDBCF2BEE}" type="pres">
      <dgm:prSet presAssocID="{247A5502-C2AA-4BA8-B202-250FF4F3FAC1}" presName="spaceB" presStyleCnt="0"/>
      <dgm:spPr/>
    </dgm:pt>
    <dgm:pt modelId="{E544CF24-1383-4B93-AF00-E61CD4B5AA85}" type="pres">
      <dgm:prSet presAssocID="{5DF925EE-959E-4759-8554-39B26251C428}" presName="space" presStyleCnt="0"/>
      <dgm:spPr/>
    </dgm:pt>
    <dgm:pt modelId="{86815DA3-2479-40CF-81D5-FA52B73E8FDF}" type="pres">
      <dgm:prSet presAssocID="{62E11762-3118-4441-802D-0E384E4C4E3C}" presName="compositeA" presStyleCnt="0"/>
      <dgm:spPr/>
    </dgm:pt>
    <dgm:pt modelId="{E7E4B561-7728-4805-B715-C2505D337E1F}" type="pres">
      <dgm:prSet presAssocID="{62E11762-3118-4441-802D-0E384E4C4E3C}" presName="textA" presStyleLbl="revTx" presStyleIdx="6" presStyleCnt="7">
        <dgm:presLayoutVars>
          <dgm:bulletEnabled val="1"/>
        </dgm:presLayoutVars>
      </dgm:prSet>
      <dgm:spPr/>
    </dgm:pt>
    <dgm:pt modelId="{F0A34DCF-2F61-414B-AA63-644A076298B1}" type="pres">
      <dgm:prSet presAssocID="{62E11762-3118-4441-802D-0E384E4C4E3C}" presName="circleA" presStyleLbl="node1" presStyleIdx="6" presStyleCnt="7"/>
      <dgm:spPr/>
    </dgm:pt>
    <dgm:pt modelId="{F4047C6A-EAED-4054-8834-E91C42DA0978}" type="pres">
      <dgm:prSet presAssocID="{62E11762-3118-4441-802D-0E384E4C4E3C}" presName="spaceA" presStyleCnt="0"/>
      <dgm:spPr/>
    </dgm:pt>
  </dgm:ptLst>
  <dgm:cxnLst>
    <dgm:cxn modelId="{3A4C1B0E-E981-4BD6-BCC5-EAE12BB0123B}" type="presOf" srcId="{9A8BD3AF-5005-446A-9DF1-61D478A17304}" destId="{1DF1D082-EF9E-4ABA-A68F-C7D562451A0F}" srcOrd="0" destOrd="0" presId="urn:microsoft.com/office/officeart/2005/8/layout/hProcess11"/>
    <dgm:cxn modelId="{11B98929-E70C-483B-8F00-2867186D7B66}" type="presOf" srcId="{183724DB-680A-4A76-8940-0767FE05A8B0}" destId="{D9E4C056-8218-43AB-975E-4E7948F07D34}" srcOrd="0" destOrd="0" presId="urn:microsoft.com/office/officeart/2005/8/layout/hProcess11"/>
    <dgm:cxn modelId="{68CE8D2F-A56C-46F5-8BA4-EF43B8D4BCC1}" srcId="{9A8BD3AF-5005-446A-9DF1-61D478A17304}" destId="{919DCFF1-CEBC-4206-B10D-B7FDCB53F64C}" srcOrd="2" destOrd="0" parTransId="{F99540E7-3D43-4AD8-9817-4DDA013977F8}" sibTransId="{B40E9D14-5E9A-4A5C-B884-7C9B5168E611}"/>
    <dgm:cxn modelId="{044BD06A-3A09-4395-9F74-4DAD7821F8B7}" srcId="{9A8BD3AF-5005-446A-9DF1-61D478A17304}" destId="{DA8F094B-6E3F-4A9B-89E8-309E8B0A9EC4}" srcOrd="4" destOrd="0" parTransId="{931E1074-A183-47C5-98B3-C62AB593B925}" sibTransId="{7977E8AC-B8D5-415B-8701-18E917884A96}"/>
    <dgm:cxn modelId="{8CF87B6C-E06E-4E23-9430-08A4ACDB427A}" srcId="{9A8BD3AF-5005-446A-9DF1-61D478A17304}" destId="{183724DB-680A-4A76-8940-0767FE05A8B0}" srcOrd="0" destOrd="0" parTransId="{B3103217-F325-4F12-852F-666362FC9EF7}" sibTransId="{E19118A3-F658-46FF-B54E-EDC5AF643DD3}"/>
    <dgm:cxn modelId="{47BDF66D-4041-4AA1-9252-C8409E75D032}" type="presOf" srcId="{C3A61204-337C-488C-A799-8E20052FDFB9}" destId="{C9948CE3-658C-4010-9974-2F34C03AD025}" srcOrd="0" destOrd="0" presId="urn:microsoft.com/office/officeart/2005/8/layout/hProcess11"/>
    <dgm:cxn modelId="{7FAA668C-741D-4D00-BA16-48E20B2DD5B7}" srcId="{9A8BD3AF-5005-446A-9DF1-61D478A17304}" destId="{62E11762-3118-4441-802D-0E384E4C4E3C}" srcOrd="6" destOrd="0" parTransId="{80FCCA49-6512-421B-A90F-58FCAF4FF306}" sibTransId="{8C6A85A7-5A50-403C-8AB6-5F728EED0A7F}"/>
    <dgm:cxn modelId="{8692A99C-9FD1-4291-AA14-A931271E16A6}" type="presOf" srcId="{62E11762-3118-4441-802D-0E384E4C4E3C}" destId="{E7E4B561-7728-4805-B715-C2505D337E1F}" srcOrd="0" destOrd="0" presId="urn:microsoft.com/office/officeart/2005/8/layout/hProcess11"/>
    <dgm:cxn modelId="{BB7A9C9D-F62D-45D4-9F9A-B130CA41F08A}" srcId="{9A8BD3AF-5005-446A-9DF1-61D478A17304}" destId="{4B8D9D71-F0AD-4A76-8D4C-A5F9EC87ACD9}" srcOrd="3" destOrd="0" parTransId="{14D6B594-CB0C-408C-921D-E4696A37FD25}" sibTransId="{EA9FA932-3563-4506-833A-F3A9065ACFAE}"/>
    <dgm:cxn modelId="{EAF1BAAE-F3F8-4F01-8241-E406A056424E}" type="presOf" srcId="{DA8F094B-6E3F-4A9B-89E8-309E8B0A9EC4}" destId="{02FD85E2-4393-41C2-8245-B94B4CB3BAAC}" srcOrd="0" destOrd="0" presId="urn:microsoft.com/office/officeart/2005/8/layout/hProcess11"/>
    <dgm:cxn modelId="{657055B9-E9A0-4EE6-B06A-6091AB501FA6}" srcId="{9A8BD3AF-5005-446A-9DF1-61D478A17304}" destId="{C3A61204-337C-488C-A799-8E20052FDFB9}" srcOrd="1" destOrd="0" parTransId="{12E6DC7F-5F39-4131-A768-8F0739E2FCB2}" sibTransId="{5B3663A7-7EE2-4471-B4A5-4464B912DA4F}"/>
    <dgm:cxn modelId="{9A62D9CB-E182-4557-8BC4-FC7E8FF350D1}" type="presOf" srcId="{247A5502-C2AA-4BA8-B202-250FF4F3FAC1}" destId="{78A8B8EE-E41B-494E-9F97-00804898EE98}" srcOrd="0" destOrd="0" presId="urn:microsoft.com/office/officeart/2005/8/layout/hProcess11"/>
    <dgm:cxn modelId="{6AE132E4-9231-4DF9-89EF-ED524B9C3793}" type="presOf" srcId="{919DCFF1-CEBC-4206-B10D-B7FDCB53F64C}" destId="{BE96CA0F-6E99-4FF0-8A09-24B0E0FECAAE}" srcOrd="0" destOrd="0" presId="urn:microsoft.com/office/officeart/2005/8/layout/hProcess11"/>
    <dgm:cxn modelId="{C342DEEC-4DC7-460C-ACD4-7A7EA19ADAF3}" type="presOf" srcId="{4B8D9D71-F0AD-4A76-8D4C-A5F9EC87ACD9}" destId="{7DBEC2B8-AF72-4931-B899-C40E6EC7282C}" srcOrd="0" destOrd="0" presId="urn:microsoft.com/office/officeart/2005/8/layout/hProcess11"/>
    <dgm:cxn modelId="{DDBB0BF1-6E5F-4140-BBCF-6E707647777B}" srcId="{9A8BD3AF-5005-446A-9DF1-61D478A17304}" destId="{247A5502-C2AA-4BA8-B202-250FF4F3FAC1}" srcOrd="5" destOrd="0" parTransId="{8DCC2C60-416A-49DC-9963-C3B32A1A7B7E}" sibTransId="{5DF925EE-959E-4759-8554-39B26251C428}"/>
    <dgm:cxn modelId="{88E9C962-0762-4063-A055-B1D13D1FCA6D}" type="presParOf" srcId="{1DF1D082-EF9E-4ABA-A68F-C7D562451A0F}" destId="{88D431FC-022C-4488-A297-937613DD53FC}" srcOrd="0" destOrd="0" presId="urn:microsoft.com/office/officeart/2005/8/layout/hProcess11"/>
    <dgm:cxn modelId="{673F75AD-F3A4-4BC2-9257-6F9EC681A874}" type="presParOf" srcId="{1DF1D082-EF9E-4ABA-A68F-C7D562451A0F}" destId="{C805DA04-514D-4E6B-B42D-6A42012347F2}" srcOrd="1" destOrd="0" presId="urn:microsoft.com/office/officeart/2005/8/layout/hProcess11"/>
    <dgm:cxn modelId="{160BB838-43EC-4F0F-B483-5678E96EA6DD}" type="presParOf" srcId="{C805DA04-514D-4E6B-B42D-6A42012347F2}" destId="{B0F6305E-FAB0-4A61-B822-72F05420B803}" srcOrd="0" destOrd="0" presId="urn:microsoft.com/office/officeart/2005/8/layout/hProcess11"/>
    <dgm:cxn modelId="{7CA54A69-6694-4602-816F-3CB80445A061}" type="presParOf" srcId="{B0F6305E-FAB0-4A61-B822-72F05420B803}" destId="{D9E4C056-8218-43AB-975E-4E7948F07D34}" srcOrd="0" destOrd="0" presId="urn:microsoft.com/office/officeart/2005/8/layout/hProcess11"/>
    <dgm:cxn modelId="{969CAFB8-AD10-45EE-A1FD-328E795EA2A1}" type="presParOf" srcId="{B0F6305E-FAB0-4A61-B822-72F05420B803}" destId="{7849245D-2FDD-4306-A8B9-D9401FEE6E4F}" srcOrd="1" destOrd="0" presId="urn:microsoft.com/office/officeart/2005/8/layout/hProcess11"/>
    <dgm:cxn modelId="{EC903503-9CD5-4FBB-85B7-18F2EE4430C0}" type="presParOf" srcId="{B0F6305E-FAB0-4A61-B822-72F05420B803}" destId="{116D070E-3DBC-4509-B4FA-629472667864}" srcOrd="2" destOrd="0" presId="urn:microsoft.com/office/officeart/2005/8/layout/hProcess11"/>
    <dgm:cxn modelId="{FA63C300-09D4-4BC3-BD0A-5C9BDED99BEE}" type="presParOf" srcId="{C805DA04-514D-4E6B-B42D-6A42012347F2}" destId="{E6FB7DBF-86C9-4FD8-8AAE-22CCE225EB35}" srcOrd="1" destOrd="0" presId="urn:microsoft.com/office/officeart/2005/8/layout/hProcess11"/>
    <dgm:cxn modelId="{E8275250-7C43-412B-92A3-4638D9AE577F}" type="presParOf" srcId="{C805DA04-514D-4E6B-B42D-6A42012347F2}" destId="{A731EF45-29D3-4EB3-8D8B-C1A97CC4410F}" srcOrd="2" destOrd="0" presId="urn:microsoft.com/office/officeart/2005/8/layout/hProcess11"/>
    <dgm:cxn modelId="{AB1AD451-DD9C-462D-8AAA-62B4FE4850F3}" type="presParOf" srcId="{A731EF45-29D3-4EB3-8D8B-C1A97CC4410F}" destId="{C9948CE3-658C-4010-9974-2F34C03AD025}" srcOrd="0" destOrd="0" presId="urn:microsoft.com/office/officeart/2005/8/layout/hProcess11"/>
    <dgm:cxn modelId="{A98B688C-064F-43D2-A2C8-E4F2916BE37C}" type="presParOf" srcId="{A731EF45-29D3-4EB3-8D8B-C1A97CC4410F}" destId="{C6B0426C-D151-455C-8144-D7BB7A7DDE39}" srcOrd="1" destOrd="0" presId="urn:microsoft.com/office/officeart/2005/8/layout/hProcess11"/>
    <dgm:cxn modelId="{A55CBFC5-C224-4546-A58D-2DF164D2F12C}" type="presParOf" srcId="{A731EF45-29D3-4EB3-8D8B-C1A97CC4410F}" destId="{60BEBBEB-A3DF-4BCF-B22B-C3F8D3EBAAB0}" srcOrd="2" destOrd="0" presId="urn:microsoft.com/office/officeart/2005/8/layout/hProcess11"/>
    <dgm:cxn modelId="{1F0F9A0D-4838-4A2B-853A-892F0455EB66}" type="presParOf" srcId="{C805DA04-514D-4E6B-B42D-6A42012347F2}" destId="{046CC3EC-1925-4A00-9044-97693E5740EC}" srcOrd="3" destOrd="0" presId="urn:microsoft.com/office/officeart/2005/8/layout/hProcess11"/>
    <dgm:cxn modelId="{12D2C9AA-53D8-4B85-87E0-7A632009B31F}" type="presParOf" srcId="{C805DA04-514D-4E6B-B42D-6A42012347F2}" destId="{6DB141A4-151D-4DB8-8661-9BB31B356CD4}" srcOrd="4" destOrd="0" presId="urn:microsoft.com/office/officeart/2005/8/layout/hProcess11"/>
    <dgm:cxn modelId="{00D08336-E0D6-4FB7-9936-0FDD25A56808}" type="presParOf" srcId="{6DB141A4-151D-4DB8-8661-9BB31B356CD4}" destId="{BE96CA0F-6E99-4FF0-8A09-24B0E0FECAAE}" srcOrd="0" destOrd="0" presId="urn:microsoft.com/office/officeart/2005/8/layout/hProcess11"/>
    <dgm:cxn modelId="{328689CE-1241-498F-B084-F69A6D5BB10C}" type="presParOf" srcId="{6DB141A4-151D-4DB8-8661-9BB31B356CD4}" destId="{223648CA-6932-4851-A65F-ABA3F8297034}" srcOrd="1" destOrd="0" presId="urn:microsoft.com/office/officeart/2005/8/layout/hProcess11"/>
    <dgm:cxn modelId="{BEF8A355-FCC9-49EB-BBB0-A4E713923601}" type="presParOf" srcId="{6DB141A4-151D-4DB8-8661-9BB31B356CD4}" destId="{D9C3A6F6-662F-45E1-B7DA-A8AA672B2BF3}" srcOrd="2" destOrd="0" presId="urn:microsoft.com/office/officeart/2005/8/layout/hProcess11"/>
    <dgm:cxn modelId="{0DDA150B-F09C-49DD-9905-C20C94CA478E}" type="presParOf" srcId="{C805DA04-514D-4E6B-B42D-6A42012347F2}" destId="{C93DCF27-F9B1-4857-ADA6-4DB310ECAC71}" srcOrd="5" destOrd="0" presId="urn:microsoft.com/office/officeart/2005/8/layout/hProcess11"/>
    <dgm:cxn modelId="{A8593CA4-68B7-47C0-96C0-F65F2780E93A}" type="presParOf" srcId="{C805DA04-514D-4E6B-B42D-6A42012347F2}" destId="{0ADD42F2-062E-411A-9052-CE1F16E480B9}" srcOrd="6" destOrd="0" presId="urn:microsoft.com/office/officeart/2005/8/layout/hProcess11"/>
    <dgm:cxn modelId="{244C7ED4-1C6A-4F6A-985C-BA1B941A3824}" type="presParOf" srcId="{0ADD42F2-062E-411A-9052-CE1F16E480B9}" destId="{7DBEC2B8-AF72-4931-B899-C40E6EC7282C}" srcOrd="0" destOrd="0" presId="urn:microsoft.com/office/officeart/2005/8/layout/hProcess11"/>
    <dgm:cxn modelId="{45D06B93-249F-4053-9BF4-24F202C36ECE}" type="presParOf" srcId="{0ADD42F2-062E-411A-9052-CE1F16E480B9}" destId="{320E137F-125E-4920-87FF-459876FE9F4C}" srcOrd="1" destOrd="0" presId="urn:microsoft.com/office/officeart/2005/8/layout/hProcess11"/>
    <dgm:cxn modelId="{171B03D1-E1D3-492D-8662-139A1F094F39}" type="presParOf" srcId="{0ADD42F2-062E-411A-9052-CE1F16E480B9}" destId="{F4A9A13D-A855-442F-9A0E-C50A44E58E44}" srcOrd="2" destOrd="0" presId="urn:microsoft.com/office/officeart/2005/8/layout/hProcess11"/>
    <dgm:cxn modelId="{8BF61847-00C2-4F0D-8F6D-2E7F52B3096E}" type="presParOf" srcId="{C805DA04-514D-4E6B-B42D-6A42012347F2}" destId="{00B4DE55-A5FF-4A54-BDF8-4446AC5C906F}" srcOrd="7" destOrd="0" presId="urn:microsoft.com/office/officeart/2005/8/layout/hProcess11"/>
    <dgm:cxn modelId="{352AFE35-14AF-425F-B50A-EC2543231582}" type="presParOf" srcId="{C805DA04-514D-4E6B-B42D-6A42012347F2}" destId="{A868F4CF-6DCF-410C-8558-30401C27510E}" srcOrd="8" destOrd="0" presId="urn:microsoft.com/office/officeart/2005/8/layout/hProcess11"/>
    <dgm:cxn modelId="{1F416E8D-3F7F-4A24-B22A-4FDD8F0DB963}" type="presParOf" srcId="{A868F4CF-6DCF-410C-8558-30401C27510E}" destId="{02FD85E2-4393-41C2-8245-B94B4CB3BAAC}" srcOrd="0" destOrd="0" presId="urn:microsoft.com/office/officeart/2005/8/layout/hProcess11"/>
    <dgm:cxn modelId="{31FAB58A-EC02-4A4C-8DFC-278EA4B1EAAE}" type="presParOf" srcId="{A868F4CF-6DCF-410C-8558-30401C27510E}" destId="{A3BB3805-367D-4200-A80F-3C043C2A83E0}" srcOrd="1" destOrd="0" presId="urn:microsoft.com/office/officeart/2005/8/layout/hProcess11"/>
    <dgm:cxn modelId="{FF2D2D9F-D515-46B9-A6B4-32662E8F276D}" type="presParOf" srcId="{A868F4CF-6DCF-410C-8558-30401C27510E}" destId="{339660BA-64FF-4FE0-BA72-9E25D9CBD052}" srcOrd="2" destOrd="0" presId="urn:microsoft.com/office/officeart/2005/8/layout/hProcess11"/>
    <dgm:cxn modelId="{8188F35E-BA7B-4B27-8EB4-D6B55802E481}" type="presParOf" srcId="{C805DA04-514D-4E6B-B42D-6A42012347F2}" destId="{EC4CFE0B-E479-41FC-991F-E7ED75556100}" srcOrd="9" destOrd="0" presId="urn:microsoft.com/office/officeart/2005/8/layout/hProcess11"/>
    <dgm:cxn modelId="{85F91042-68BD-4DD6-B900-BC6803AA8534}" type="presParOf" srcId="{C805DA04-514D-4E6B-B42D-6A42012347F2}" destId="{AA73D57E-5E44-4D45-870D-90A437F58E42}" srcOrd="10" destOrd="0" presId="urn:microsoft.com/office/officeart/2005/8/layout/hProcess11"/>
    <dgm:cxn modelId="{BE2251CF-3182-46EA-B7C2-8FB4E2243486}" type="presParOf" srcId="{AA73D57E-5E44-4D45-870D-90A437F58E42}" destId="{78A8B8EE-E41B-494E-9F97-00804898EE98}" srcOrd="0" destOrd="0" presId="urn:microsoft.com/office/officeart/2005/8/layout/hProcess11"/>
    <dgm:cxn modelId="{6ED9CA08-C2CC-4E50-B546-68228B8A63AA}" type="presParOf" srcId="{AA73D57E-5E44-4D45-870D-90A437F58E42}" destId="{F85B2CE7-31B6-4AF9-9D35-B7045BDF7110}" srcOrd="1" destOrd="0" presId="urn:microsoft.com/office/officeart/2005/8/layout/hProcess11"/>
    <dgm:cxn modelId="{D670A5C7-46C1-4ABF-8235-12FE8F2ACB67}" type="presParOf" srcId="{AA73D57E-5E44-4D45-870D-90A437F58E42}" destId="{206564B2-6AB3-4B9F-9E3B-EEFCDBCF2BEE}" srcOrd="2" destOrd="0" presId="urn:microsoft.com/office/officeart/2005/8/layout/hProcess11"/>
    <dgm:cxn modelId="{C6690137-C98F-4B79-98EA-AA3C151788D2}" type="presParOf" srcId="{C805DA04-514D-4E6B-B42D-6A42012347F2}" destId="{E544CF24-1383-4B93-AF00-E61CD4B5AA85}" srcOrd="11" destOrd="0" presId="urn:microsoft.com/office/officeart/2005/8/layout/hProcess11"/>
    <dgm:cxn modelId="{88204E31-31F5-4331-BA06-F82990813C80}" type="presParOf" srcId="{C805DA04-514D-4E6B-B42D-6A42012347F2}" destId="{86815DA3-2479-40CF-81D5-FA52B73E8FDF}" srcOrd="12" destOrd="0" presId="urn:microsoft.com/office/officeart/2005/8/layout/hProcess11"/>
    <dgm:cxn modelId="{D56CB5C0-2D3C-44D8-B5D6-6BE952E67B55}" type="presParOf" srcId="{86815DA3-2479-40CF-81D5-FA52B73E8FDF}" destId="{E7E4B561-7728-4805-B715-C2505D337E1F}" srcOrd="0" destOrd="0" presId="urn:microsoft.com/office/officeart/2005/8/layout/hProcess11"/>
    <dgm:cxn modelId="{80354FE2-5472-4351-949E-618F71D0B867}" type="presParOf" srcId="{86815DA3-2479-40CF-81D5-FA52B73E8FDF}" destId="{F0A34DCF-2F61-414B-AA63-644A076298B1}" srcOrd="1" destOrd="0" presId="urn:microsoft.com/office/officeart/2005/8/layout/hProcess11"/>
    <dgm:cxn modelId="{5FCA9D4C-C338-4A54-BB55-1FF8E3345DF0}" type="presParOf" srcId="{86815DA3-2479-40CF-81D5-FA52B73E8FDF}" destId="{F4047C6A-EAED-4054-8834-E91C42DA0978}"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FB2B3-8AA9-4A5A-BB57-931BA493663E}">
      <dsp:nvSpPr>
        <dsp:cNvPr id="0" name=""/>
        <dsp:cNvSpPr/>
      </dsp:nvSpPr>
      <dsp:spPr>
        <a:xfrm>
          <a:off x="5289" y="1593140"/>
          <a:ext cx="1639636" cy="18599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Identify Data Sources            </a:t>
          </a:r>
          <a:endParaRPr lang="en-IN" sz="1800" kern="1200" dirty="0"/>
        </a:p>
        <a:p>
          <a:pPr marL="114300" lvl="1" indent="-114300" algn="l" defTabSz="622300">
            <a:lnSpc>
              <a:spcPct val="90000"/>
            </a:lnSpc>
            <a:spcBef>
              <a:spcPct val="0"/>
            </a:spcBef>
            <a:spcAft>
              <a:spcPct val="15000"/>
            </a:spcAft>
            <a:buChar char="•"/>
          </a:pPr>
          <a:r>
            <a:rPr lang="en-US" sz="1400" kern="1200"/>
            <a:t>- CSV Files         </a:t>
          </a:r>
          <a:endParaRPr lang="en-IN" sz="1400" kern="1200"/>
        </a:p>
        <a:p>
          <a:pPr marL="114300" lvl="1" indent="-114300" algn="l" defTabSz="622300">
            <a:lnSpc>
              <a:spcPct val="90000"/>
            </a:lnSpc>
            <a:spcBef>
              <a:spcPct val="0"/>
            </a:spcBef>
            <a:spcAft>
              <a:spcPct val="15000"/>
            </a:spcAft>
            <a:buChar char="•"/>
          </a:pPr>
          <a:r>
            <a:rPr lang="en-US" sz="1400" kern="1200"/>
            <a:t>- APIs              </a:t>
          </a:r>
          <a:endParaRPr lang="en-IN" sz="1400" kern="1200"/>
        </a:p>
      </dsp:txBody>
      <dsp:txXfrm>
        <a:off x="53312" y="1641163"/>
        <a:ext cx="1543590" cy="1763916"/>
      </dsp:txXfrm>
    </dsp:sp>
    <dsp:sp modelId="{9728B832-2B2E-4754-A230-18310933C089}">
      <dsp:nvSpPr>
        <dsp:cNvPr id="0" name=""/>
        <dsp:cNvSpPr/>
      </dsp:nvSpPr>
      <dsp:spPr>
        <a:xfrm>
          <a:off x="1808889" y="2319807"/>
          <a:ext cx="347602" cy="406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808889" y="2401133"/>
        <a:ext cx="243321" cy="243977"/>
      </dsp:txXfrm>
    </dsp:sp>
    <dsp:sp modelId="{D949095B-EEE6-4A35-971B-CED3285D714B}">
      <dsp:nvSpPr>
        <dsp:cNvPr id="0" name=""/>
        <dsp:cNvSpPr/>
      </dsp:nvSpPr>
      <dsp:spPr>
        <a:xfrm>
          <a:off x="2300780" y="1593140"/>
          <a:ext cx="1639636" cy="18599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Import        </a:t>
          </a:r>
          <a:endParaRPr lang="en-IN" sz="1800" kern="1200"/>
        </a:p>
        <a:p>
          <a:pPr marL="114300" lvl="1" indent="-114300" algn="l" defTabSz="622300">
            <a:lnSpc>
              <a:spcPct val="90000"/>
            </a:lnSpc>
            <a:spcBef>
              <a:spcPct val="0"/>
            </a:spcBef>
            <a:spcAft>
              <a:spcPct val="15000"/>
            </a:spcAft>
            <a:buChar char="•"/>
          </a:pPr>
          <a:r>
            <a:rPr lang="en-US" sz="1400" kern="1200"/>
            <a:t>- Read CSV files    </a:t>
          </a:r>
          <a:endParaRPr lang="en-IN" sz="1400" kern="1200"/>
        </a:p>
        <a:p>
          <a:pPr marL="114300" lvl="1" indent="-114300" algn="l" defTabSz="622300">
            <a:lnSpc>
              <a:spcPct val="90000"/>
            </a:lnSpc>
            <a:spcBef>
              <a:spcPct val="0"/>
            </a:spcBef>
            <a:spcAft>
              <a:spcPct val="15000"/>
            </a:spcAft>
            <a:buChar char="•"/>
          </a:pPr>
          <a:r>
            <a:rPr lang="en-US" sz="1400" kern="1200"/>
            <a:t>- Use pandas        </a:t>
          </a:r>
          <a:endParaRPr lang="en-IN" sz="1400" kern="1200"/>
        </a:p>
      </dsp:txBody>
      <dsp:txXfrm>
        <a:off x="2348803" y="1641163"/>
        <a:ext cx="1543590" cy="1763916"/>
      </dsp:txXfrm>
    </dsp:sp>
    <dsp:sp modelId="{28A89407-2243-4CA1-8DA6-F93BA88F43A8}">
      <dsp:nvSpPr>
        <dsp:cNvPr id="0" name=""/>
        <dsp:cNvSpPr/>
      </dsp:nvSpPr>
      <dsp:spPr>
        <a:xfrm>
          <a:off x="4104381" y="2319807"/>
          <a:ext cx="347602" cy="406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104381" y="2401133"/>
        <a:ext cx="243321" cy="243977"/>
      </dsp:txXfrm>
    </dsp:sp>
    <dsp:sp modelId="{EF379D05-4B1D-43AE-99A1-101A44BEADAE}">
      <dsp:nvSpPr>
        <dsp:cNvPr id="0" name=""/>
        <dsp:cNvSpPr/>
      </dsp:nvSpPr>
      <dsp:spPr>
        <a:xfrm>
          <a:off x="4596272" y="1593140"/>
          <a:ext cx="1639636" cy="18599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Validation    </a:t>
          </a:r>
          <a:endParaRPr lang="en-IN" sz="1800" kern="1200"/>
        </a:p>
        <a:p>
          <a:pPr marL="114300" lvl="1" indent="-114300" algn="l" defTabSz="622300">
            <a:lnSpc>
              <a:spcPct val="90000"/>
            </a:lnSpc>
            <a:spcBef>
              <a:spcPct val="0"/>
            </a:spcBef>
            <a:spcAft>
              <a:spcPct val="15000"/>
            </a:spcAft>
            <a:buChar char="•"/>
          </a:pPr>
          <a:r>
            <a:rPr lang="en-US" sz="1400" kern="1200"/>
            <a:t>- Check integrity    </a:t>
          </a:r>
          <a:endParaRPr lang="en-IN" sz="1400" kern="1200"/>
        </a:p>
        <a:p>
          <a:pPr marL="114300" lvl="1" indent="-114300" algn="l" defTabSz="622300">
            <a:lnSpc>
              <a:spcPct val="90000"/>
            </a:lnSpc>
            <a:spcBef>
              <a:spcPct val="0"/>
            </a:spcBef>
            <a:spcAft>
              <a:spcPct val="15000"/>
            </a:spcAft>
            <a:buChar char="•"/>
          </a:pPr>
          <a:r>
            <a:rPr lang="en-US" sz="1400" kern="1200"/>
            <a:t>- Identify missing   </a:t>
          </a:r>
          <a:endParaRPr lang="en-IN" sz="1400" kern="1200"/>
        </a:p>
        <a:p>
          <a:pPr marL="114300" lvl="1" indent="-114300" algn="l" defTabSz="622300">
            <a:lnSpc>
              <a:spcPct val="90000"/>
            </a:lnSpc>
            <a:spcBef>
              <a:spcPct val="0"/>
            </a:spcBef>
            <a:spcAft>
              <a:spcPct val="15000"/>
            </a:spcAft>
            <a:buChar char="•"/>
          </a:pPr>
          <a:r>
            <a:rPr lang="en-US" sz="1400" kern="1200"/>
            <a:t>values             </a:t>
          </a:r>
          <a:endParaRPr lang="en-IN" sz="1400" kern="1200"/>
        </a:p>
      </dsp:txBody>
      <dsp:txXfrm>
        <a:off x="4644295" y="1641163"/>
        <a:ext cx="1543590" cy="1763916"/>
      </dsp:txXfrm>
    </dsp:sp>
    <dsp:sp modelId="{BD2CAC65-43F5-48AC-BDDB-FC4E0213271F}">
      <dsp:nvSpPr>
        <dsp:cNvPr id="0" name=""/>
        <dsp:cNvSpPr/>
      </dsp:nvSpPr>
      <dsp:spPr>
        <a:xfrm>
          <a:off x="6399872" y="2319807"/>
          <a:ext cx="347602" cy="406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399872" y="2401133"/>
        <a:ext cx="243321" cy="243977"/>
      </dsp:txXfrm>
    </dsp:sp>
    <dsp:sp modelId="{7F03925B-D2FE-4F56-B396-65F85471112F}">
      <dsp:nvSpPr>
        <dsp:cNvPr id="0" name=""/>
        <dsp:cNvSpPr/>
      </dsp:nvSpPr>
      <dsp:spPr>
        <a:xfrm>
          <a:off x="6891763" y="1593140"/>
          <a:ext cx="1639636" cy="18599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Cleaning      </a:t>
          </a:r>
          <a:endParaRPr lang="en-IN" sz="1800" kern="1200"/>
        </a:p>
        <a:p>
          <a:pPr marL="114300" lvl="1" indent="-114300" algn="l" defTabSz="622300">
            <a:lnSpc>
              <a:spcPct val="90000"/>
            </a:lnSpc>
            <a:spcBef>
              <a:spcPct val="0"/>
            </a:spcBef>
            <a:spcAft>
              <a:spcPct val="15000"/>
            </a:spcAft>
            <a:buChar char="•"/>
          </a:pPr>
          <a:r>
            <a:rPr lang="en-US" sz="1400" kern="1200"/>
            <a:t>- Convert data types </a:t>
          </a:r>
          <a:endParaRPr lang="en-IN" sz="1400" kern="1200"/>
        </a:p>
        <a:p>
          <a:pPr marL="114300" lvl="1" indent="-114300" algn="l" defTabSz="622300">
            <a:lnSpc>
              <a:spcPct val="90000"/>
            </a:lnSpc>
            <a:spcBef>
              <a:spcPct val="0"/>
            </a:spcBef>
            <a:spcAft>
              <a:spcPct val="15000"/>
            </a:spcAft>
            <a:buChar char="•"/>
          </a:pPr>
          <a:r>
            <a:rPr lang="en-US" sz="1400" kern="1200"/>
            <a:t>- Remove duplicates  </a:t>
          </a:r>
          <a:endParaRPr lang="en-IN" sz="1400" kern="1200"/>
        </a:p>
        <a:p>
          <a:pPr marL="114300" lvl="1" indent="-114300" algn="l" defTabSz="622300">
            <a:lnSpc>
              <a:spcPct val="90000"/>
            </a:lnSpc>
            <a:spcBef>
              <a:spcPct val="0"/>
            </a:spcBef>
            <a:spcAft>
              <a:spcPct val="15000"/>
            </a:spcAft>
            <a:buChar char="•"/>
          </a:pPr>
          <a:r>
            <a:rPr lang="en-US" sz="1400" kern="1200"/>
            <a:t>- Handle missing     </a:t>
          </a:r>
          <a:endParaRPr lang="en-IN" sz="1400" kern="1200"/>
        </a:p>
        <a:p>
          <a:pPr marL="114300" lvl="1" indent="-114300" algn="l" defTabSz="622300">
            <a:lnSpc>
              <a:spcPct val="90000"/>
            </a:lnSpc>
            <a:spcBef>
              <a:spcPct val="0"/>
            </a:spcBef>
            <a:spcAft>
              <a:spcPct val="15000"/>
            </a:spcAft>
            <a:buChar char="•"/>
          </a:pPr>
          <a:r>
            <a:rPr lang="en-US" sz="1400" kern="1200"/>
            <a:t>values             </a:t>
          </a:r>
          <a:endParaRPr lang="en-IN" sz="1400" kern="1200"/>
        </a:p>
      </dsp:txBody>
      <dsp:txXfrm>
        <a:off x="6939786" y="1641163"/>
        <a:ext cx="1543590" cy="1763916"/>
      </dsp:txXfrm>
    </dsp:sp>
    <dsp:sp modelId="{BFEAEE53-3BD9-4809-BFA6-2408A403F95E}">
      <dsp:nvSpPr>
        <dsp:cNvPr id="0" name=""/>
        <dsp:cNvSpPr/>
      </dsp:nvSpPr>
      <dsp:spPr>
        <a:xfrm>
          <a:off x="8695364" y="2319807"/>
          <a:ext cx="347602" cy="406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695364" y="2401133"/>
        <a:ext cx="243321" cy="243977"/>
      </dsp:txXfrm>
    </dsp:sp>
    <dsp:sp modelId="{667B930F-62F3-4799-A989-BBFD8D50BDD7}">
      <dsp:nvSpPr>
        <dsp:cNvPr id="0" name=""/>
        <dsp:cNvSpPr/>
      </dsp:nvSpPr>
      <dsp:spPr>
        <a:xfrm>
          <a:off x="9187255" y="1593140"/>
          <a:ext cx="1639636" cy="18599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Storage       </a:t>
          </a:r>
          <a:endParaRPr lang="en-IN" sz="1800" kern="1200"/>
        </a:p>
        <a:p>
          <a:pPr marL="114300" lvl="1" indent="-114300" algn="l" defTabSz="622300">
            <a:lnSpc>
              <a:spcPct val="90000"/>
            </a:lnSpc>
            <a:spcBef>
              <a:spcPct val="0"/>
            </a:spcBef>
            <a:spcAft>
              <a:spcPct val="15000"/>
            </a:spcAft>
            <a:buChar char="•"/>
          </a:pPr>
          <a:r>
            <a:rPr lang="en-US" sz="1400" kern="1200"/>
            <a:t>- Store cleaned data </a:t>
          </a:r>
          <a:endParaRPr lang="en-IN" sz="1400" kern="1200"/>
        </a:p>
        <a:p>
          <a:pPr marL="114300" lvl="1" indent="-114300" algn="l" defTabSz="622300">
            <a:lnSpc>
              <a:spcPct val="90000"/>
            </a:lnSpc>
            <a:spcBef>
              <a:spcPct val="0"/>
            </a:spcBef>
            <a:spcAft>
              <a:spcPct val="15000"/>
            </a:spcAft>
            <a:buChar char="•"/>
          </a:pPr>
          <a:r>
            <a:rPr lang="en-US" sz="1400" kern="1200"/>
            <a:t>for analysis </a:t>
          </a:r>
          <a:endParaRPr lang="en-IN" sz="1400" kern="1200"/>
        </a:p>
      </dsp:txBody>
      <dsp:txXfrm>
        <a:off x="9235278" y="1641163"/>
        <a:ext cx="1543590" cy="1763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F5C91-8F13-45BC-AD7D-BD441734FA5C}">
      <dsp:nvSpPr>
        <dsp:cNvPr id="0" name=""/>
        <dsp:cNvSpPr/>
      </dsp:nvSpPr>
      <dsp:spPr>
        <a:xfrm>
          <a:off x="3269607" y="1118160"/>
          <a:ext cx="718564" cy="91440"/>
        </a:xfrm>
        <a:custGeom>
          <a:avLst/>
          <a:gdLst/>
          <a:ahLst/>
          <a:cxnLst/>
          <a:rect l="0" t="0" r="0" b="0"/>
          <a:pathLst>
            <a:path>
              <a:moveTo>
                <a:pt x="0" y="45720"/>
              </a:moveTo>
              <a:lnTo>
                <a:pt x="7185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610160" y="1160131"/>
        <a:ext cx="37458" cy="7498"/>
      </dsp:txXfrm>
    </dsp:sp>
    <dsp:sp modelId="{3BE55A3D-AFAD-4818-B633-B7CFCA02F59E}">
      <dsp:nvSpPr>
        <dsp:cNvPr id="0" name=""/>
        <dsp:cNvSpPr/>
      </dsp:nvSpPr>
      <dsp:spPr>
        <a:xfrm>
          <a:off x="14169" y="186709"/>
          <a:ext cx="3257238" cy="1954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IN" sz="1800" kern="1200"/>
            <a:t>Identify API Endpoints</a:t>
          </a:r>
        </a:p>
        <a:p>
          <a:pPr marL="114300" lvl="1" indent="-114300" algn="l" defTabSz="622300">
            <a:lnSpc>
              <a:spcPct val="90000"/>
            </a:lnSpc>
            <a:spcBef>
              <a:spcPct val="0"/>
            </a:spcBef>
            <a:spcAft>
              <a:spcPct val="15000"/>
            </a:spcAft>
            <a:buChar char="•"/>
          </a:pPr>
          <a:r>
            <a:rPr lang="en-IN" sz="1400" kern="1200"/>
            <a:t>- /launches         </a:t>
          </a:r>
        </a:p>
        <a:p>
          <a:pPr marL="114300" lvl="1" indent="-114300" algn="l" defTabSz="622300">
            <a:lnSpc>
              <a:spcPct val="90000"/>
            </a:lnSpc>
            <a:spcBef>
              <a:spcPct val="0"/>
            </a:spcBef>
            <a:spcAft>
              <a:spcPct val="15000"/>
            </a:spcAft>
            <a:buChar char="•"/>
          </a:pPr>
          <a:r>
            <a:rPr lang="en-IN" sz="1400" kern="1200"/>
            <a:t>- /rockets          </a:t>
          </a:r>
        </a:p>
        <a:p>
          <a:pPr marL="114300" lvl="1" indent="-114300" algn="l" defTabSz="622300">
            <a:lnSpc>
              <a:spcPct val="90000"/>
            </a:lnSpc>
            <a:spcBef>
              <a:spcPct val="0"/>
            </a:spcBef>
            <a:spcAft>
              <a:spcPct val="15000"/>
            </a:spcAft>
            <a:buChar char="•"/>
          </a:pPr>
          <a:r>
            <a:rPr lang="en-IN" sz="1400" kern="1200"/>
            <a:t>- /launchpads       </a:t>
          </a:r>
        </a:p>
      </dsp:txBody>
      <dsp:txXfrm>
        <a:off x="14169" y="186709"/>
        <a:ext cx="3257238" cy="1954342"/>
      </dsp:txXfrm>
    </dsp:sp>
    <dsp:sp modelId="{0ACD49D2-C09A-4F57-B6DB-6F72DA74FD82}">
      <dsp:nvSpPr>
        <dsp:cNvPr id="0" name=""/>
        <dsp:cNvSpPr/>
      </dsp:nvSpPr>
      <dsp:spPr>
        <a:xfrm>
          <a:off x="7276010" y="1118160"/>
          <a:ext cx="718564" cy="91440"/>
        </a:xfrm>
        <a:custGeom>
          <a:avLst/>
          <a:gdLst/>
          <a:ahLst/>
          <a:cxnLst/>
          <a:rect l="0" t="0" r="0" b="0"/>
          <a:pathLst>
            <a:path>
              <a:moveTo>
                <a:pt x="0" y="45720"/>
              </a:moveTo>
              <a:lnTo>
                <a:pt x="7185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616563" y="1160131"/>
        <a:ext cx="37458" cy="7498"/>
      </dsp:txXfrm>
    </dsp:sp>
    <dsp:sp modelId="{EA3C8AFA-8890-4B79-8A4C-32AEFE96E200}">
      <dsp:nvSpPr>
        <dsp:cNvPr id="0" name=""/>
        <dsp:cNvSpPr/>
      </dsp:nvSpPr>
      <dsp:spPr>
        <a:xfrm>
          <a:off x="4020572" y="186709"/>
          <a:ext cx="3257238" cy="1954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kern="1200" dirty="0"/>
            <a:t>Make API Calls</a:t>
          </a:r>
        </a:p>
        <a:p>
          <a:pPr marL="114300" lvl="1" indent="-114300" algn="l" defTabSz="622300">
            <a:lnSpc>
              <a:spcPct val="90000"/>
            </a:lnSpc>
            <a:spcBef>
              <a:spcPct val="0"/>
            </a:spcBef>
            <a:spcAft>
              <a:spcPct val="15000"/>
            </a:spcAft>
            <a:buChar char="•"/>
          </a:pPr>
          <a:r>
            <a:rPr lang="en-IN" sz="1400" kern="1200" dirty="0"/>
            <a:t>- Use requests library</a:t>
          </a:r>
        </a:p>
        <a:p>
          <a:pPr marL="114300" lvl="1" indent="-114300" algn="l" defTabSz="622300">
            <a:lnSpc>
              <a:spcPct val="90000"/>
            </a:lnSpc>
            <a:spcBef>
              <a:spcPct val="0"/>
            </a:spcBef>
            <a:spcAft>
              <a:spcPct val="15000"/>
            </a:spcAft>
            <a:buChar char="•"/>
          </a:pPr>
          <a:r>
            <a:rPr lang="en-IN" sz="1400" kern="1200" dirty="0"/>
            <a:t>- GET request to API   </a:t>
          </a:r>
        </a:p>
        <a:p>
          <a:pPr marL="114300" lvl="1" indent="-114300" algn="l" defTabSz="622300">
            <a:lnSpc>
              <a:spcPct val="90000"/>
            </a:lnSpc>
            <a:spcBef>
              <a:spcPct val="0"/>
            </a:spcBef>
            <a:spcAft>
              <a:spcPct val="15000"/>
            </a:spcAft>
            <a:buChar char="•"/>
          </a:pPr>
          <a:r>
            <a:rPr lang="en-IN" sz="1400" kern="1200" dirty="0"/>
            <a:t>- Example:             </a:t>
          </a:r>
        </a:p>
        <a:p>
          <a:pPr marL="114300" lvl="1" indent="-114300" algn="l" defTabSz="622300">
            <a:lnSpc>
              <a:spcPct val="90000"/>
            </a:lnSpc>
            <a:spcBef>
              <a:spcPct val="0"/>
            </a:spcBef>
            <a:spcAft>
              <a:spcPct val="15000"/>
            </a:spcAft>
            <a:buChar char="•"/>
          </a:pPr>
          <a:r>
            <a:rPr lang="en-IN" sz="1400" kern="1200" dirty="0"/>
            <a:t>response = </a:t>
          </a:r>
          <a:r>
            <a:rPr lang="en-IN" sz="1400" kern="1200" dirty="0" err="1"/>
            <a:t>requests.get</a:t>
          </a:r>
          <a:r>
            <a:rPr lang="en-IN" sz="1400" kern="1200" dirty="0"/>
            <a:t>("https://api.spacexdata.com/v4/launches")</a:t>
          </a:r>
        </a:p>
      </dsp:txBody>
      <dsp:txXfrm>
        <a:off x="4020572" y="186709"/>
        <a:ext cx="3257238" cy="1954342"/>
      </dsp:txXfrm>
    </dsp:sp>
    <dsp:sp modelId="{8253C4B2-402D-4985-BCC1-0056CDE43B96}">
      <dsp:nvSpPr>
        <dsp:cNvPr id="0" name=""/>
        <dsp:cNvSpPr/>
      </dsp:nvSpPr>
      <dsp:spPr>
        <a:xfrm>
          <a:off x="1642788" y="2139252"/>
          <a:ext cx="8012805" cy="718564"/>
        </a:xfrm>
        <a:custGeom>
          <a:avLst/>
          <a:gdLst/>
          <a:ahLst/>
          <a:cxnLst/>
          <a:rect l="0" t="0" r="0" b="0"/>
          <a:pathLst>
            <a:path>
              <a:moveTo>
                <a:pt x="8012805" y="0"/>
              </a:moveTo>
              <a:lnTo>
                <a:pt x="8012805" y="376382"/>
              </a:lnTo>
              <a:lnTo>
                <a:pt x="0" y="376382"/>
              </a:lnTo>
              <a:lnTo>
                <a:pt x="0" y="71856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47997" y="2494785"/>
        <a:ext cx="402387" cy="7498"/>
      </dsp:txXfrm>
    </dsp:sp>
    <dsp:sp modelId="{84B3FF89-09F3-4207-B999-DFCB682144BA}">
      <dsp:nvSpPr>
        <dsp:cNvPr id="0" name=""/>
        <dsp:cNvSpPr/>
      </dsp:nvSpPr>
      <dsp:spPr>
        <a:xfrm>
          <a:off x="8026975" y="186709"/>
          <a:ext cx="3257238" cy="1954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IN" sz="1800" kern="1200"/>
            <a:t>Data Extraction</a:t>
          </a:r>
        </a:p>
        <a:p>
          <a:pPr marL="114300" lvl="1" indent="-114300" algn="l" defTabSz="622300">
            <a:lnSpc>
              <a:spcPct val="90000"/>
            </a:lnSpc>
            <a:spcBef>
              <a:spcPct val="0"/>
            </a:spcBef>
            <a:spcAft>
              <a:spcPct val="15000"/>
            </a:spcAft>
            <a:buChar char="•"/>
          </a:pPr>
          <a:r>
            <a:rPr lang="en-IN" sz="1400" kern="1200"/>
            <a:t>- Extract relevant fields </a:t>
          </a:r>
        </a:p>
        <a:p>
          <a:pPr marL="114300" lvl="1" indent="-114300" algn="l" defTabSz="622300">
            <a:lnSpc>
              <a:spcPct val="90000"/>
            </a:lnSpc>
            <a:spcBef>
              <a:spcPct val="0"/>
            </a:spcBef>
            <a:spcAft>
              <a:spcPct val="15000"/>
            </a:spcAft>
            <a:buChar char="•"/>
          </a:pPr>
          <a:r>
            <a:rPr lang="en-IN" sz="1400" kern="1200"/>
            <a:t>- Flight number          </a:t>
          </a:r>
        </a:p>
        <a:p>
          <a:pPr marL="114300" lvl="1" indent="-114300" algn="l" defTabSz="622300">
            <a:lnSpc>
              <a:spcPct val="90000"/>
            </a:lnSpc>
            <a:spcBef>
              <a:spcPct val="0"/>
            </a:spcBef>
            <a:spcAft>
              <a:spcPct val="15000"/>
            </a:spcAft>
            <a:buChar char="•"/>
          </a:pPr>
          <a:r>
            <a:rPr lang="en-IN" sz="1400" kern="1200"/>
            <a:t>- Launch date           </a:t>
          </a:r>
        </a:p>
        <a:p>
          <a:pPr marL="114300" lvl="1" indent="-114300" algn="l" defTabSz="622300">
            <a:lnSpc>
              <a:spcPct val="90000"/>
            </a:lnSpc>
            <a:spcBef>
              <a:spcPct val="0"/>
            </a:spcBef>
            <a:spcAft>
              <a:spcPct val="15000"/>
            </a:spcAft>
            <a:buChar char="•"/>
          </a:pPr>
          <a:r>
            <a:rPr lang="en-IN" sz="1400" kern="1200"/>
            <a:t>- Rocket used           </a:t>
          </a:r>
        </a:p>
        <a:p>
          <a:pPr marL="114300" lvl="1" indent="-114300" algn="l" defTabSz="622300">
            <a:lnSpc>
              <a:spcPct val="90000"/>
            </a:lnSpc>
            <a:spcBef>
              <a:spcPct val="0"/>
            </a:spcBef>
            <a:spcAft>
              <a:spcPct val="15000"/>
            </a:spcAft>
            <a:buChar char="•"/>
          </a:pPr>
          <a:r>
            <a:rPr lang="en-IN" sz="1400" kern="1200"/>
            <a:t>- Launch site           </a:t>
          </a:r>
        </a:p>
        <a:p>
          <a:pPr marL="114300" lvl="1" indent="-114300" algn="l" defTabSz="622300">
            <a:lnSpc>
              <a:spcPct val="90000"/>
            </a:lnSpc>
            <a:spcBef>
              <a:spcPct val="0"/>
            </a:spcBef>
            <a:spcAft>
              <a:spcPct val="15000"/>
            </a:spcAft>
            <a:buChar char="•"/>
          </a:pPr>
          <a:r>
            <a:rPr lang="en-IN" sz="1400" kern="1200"/>
            <a:t>- Success status        </a:t>
          </a:r>
        </a:p>
      </dsp:txBody>
      <dsp:txXfrm>
        <a:off x="8026975" y="186709"/>
        <a:ext cx="3257238" cy="1954342"/>
      </dsp:txXfrm>
    </dsp:sp>
    <dsp:sp modelId="{09E73672-0B30-40D9-876B-307AE124E7A4}">
      <dsp:nvSpPr>
        <dsp:cNvPr id="0" name=""/>
        <dsp:cNvSpPr/>
      </dsp:nvSpPr>
      <dsp:spPr>
        <a:xfrm>
          <a:off x="3269607" y="3821668"/>
          <a:ext cx="718564" cy="91440"/>
        </a:xfrm>
        <a:custGeom>
          <a:avLst/>
          <a:gdLst/>
          <a:ahLst/>
          <a:cxnLst/>
          <a:rect l="0" t="0" r="0" b="0"/>
          <a:pathLst>
            <a:path>
              <a:moveTo>
                <a:pt x="0" y="45720"/>
              </a:moveTo>
              <a:lnTo>
                <a:pt x="7185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610160" y="3863638"/>
        <a:ext cx="37458" cy="7498"/>
      </dsp:txXfrm>
    </dsp:sp>
    <dsp:sp modelId="{731C370C-DDAF-41CC-8724-BAAED2851175}">
      <dsp:nvSpPr>
        <dsp:cNvPr id="0" name=""/>
        <dsp:cNvSpPr/>
      </dsp:nvSpPr>
      <dsp:spPr>
        <a:xfrm>
          <a:off x="14169" y="2890216"/>
          <a:ext cx="3257238" cy="1954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IN" sz="1800" kern="1200"/>
            <a:t>Data Transformation</a:t>
          </a:r>
        </a:p>
        <a:p>
          <a:pPr marL="114300" lvl="1" indent="-114300" algn="l" defTabSz="622300">
            <a:lnSpc>
              <a:spcPct val="90000"/>
            </a:lnSpc>
            <a:spcBef>
              <a:spcPct val="0"/>
            </a:spcBef>
            <a:spcAft>
              <a:spcPct val="15000"/>
            </a:spcAft>
            <a:buChar char="•"/>
          </a:pPr>
          <a:r>
            <a:rPr lang="en-IN" sz="1400" kern="1200"/>
            <a:t>- Convert to structured format</a:t>
          </a:r>
        </a:p>
        <a:p>
          <a:pPr marL="114300" lvl="1" indent="-114300" algn="l" defTabSz="622300">
            <a:lnSpc>
              <a:spcPct val="90000"/>
            </a:lnSpc>
            <a:spcBef>
              <a:spcPct val="0"/>
            </a:spcBef>
            <a:spcAft>
              <a:spcPct val="15000"/>
            </a:spcAft>
            <a:buChar char="•"/>
          </a:pPr>
          <a:r>
            <a:rPr lang="en-IN" sz="1400" kern="1200"/>
            <a:t>- Use Pandas DataFrame    </a:t>
          </a:r>
        </a:p>
        <a:p>
          <a:pPr marL="114300" lvl="1" indent="-114300" algn="l" defTabSz="622300">
            <a:lnSpc>
              <a:spcPct val="90000"/>
            </a:lnSpc>
            <a:spcBef>
              <a:spcPct val="0"/>
            </a:spcBef>
            <a:spcAft>
              <a:spcPct val="15000"/>
            </a:spcAft>
            <a:buChar char="•"/>
          </a:pPr>
          <a:r>
            <a:rPr lang="en-IN" sz="1400" kern="1200"/>
            <a:t>- Clean and format data     </a:t>
          </a:r>
        </a:p>
      </dsp:txBody>
      <dsp:txXfrm>
        <a:off x="14169" y="2890216"/>
        <a:ext cx="3257238" cy="1954342"/>
      </dsp:txXfrm>
    </dsp:sp>
    <dsp:sp modelId="{DFE0294A-43D9-41F8-B638-4F96CED1999D}">
      <dsp:nvSpPr>
        <dsp:cNvPr id="0" name=""/>
        <dsp:cNvSpPr/>
      </dsp:nvSpPr>
      <dsp:spPr>
        <a:xfrm>
          <a:off x="4020572" y="2890216"/>
          <a:ext cx="3257238" cy="1954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IN" sz="1800" kern="1200"/>
            <a:t>Data Storage</a:t>
          </a:r>
        </a:p>
        <a:p>
          <a:pPr marL="114300" lvl="1" indent="-114300" algn="l" defTabSz="622300">
            <a:lnSpc>
              <a:spcPct val="90000"/>
            </a:lnSpc>
            <a:spcBef>
              <a:spcPct val="0"/>
            </a:spcBef>
            <a:spcAft>
              <a:spcPct val="15000"/>
            </a:spcAft>
            <a:buChar char="•"/>
          </a:pPr>
          <a:r>
            <a:rPr lang="en-IN" sz="1400" kern="1200"/>
            <a:t>- Store in CSV or database </a:t>
          </a:r>
        </a:p>
        <a:p>
          <a:pPr marL="114300" lvl="1" indent="-114300" algn="l" defTabSz="622300">
            <a:lnSpc>
              <a:spcPct val="90000"/>
            </a:lnSpc>
            <a:spcBef>
              <a:spcPct val="0"/>
            </a:spcBef>
            <a:spcAft>
              <a:spcPct val="15000"/>
            </a:spcAft>
            <a:buChar char="•"/>
          </a:pPr>
          <a:r>
            <a:rPr lang="en-IN" sz="1400" kern="1200"/>
            <a:t>- Ready for analysis </a:t>
          </a:r>
        </a:p>
      </dsp:txBody>
      <dsp:txXfrm>
        <a:off x="4020572" y="2890216"/>
        <a:ext cx="3257238" cy="1954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AFD9-F6A7-4907-A4FD-F267B2A7348D}">
      <dsp:nvSpPr>
        <dsp:cNvPr id="0" name=""/>
        <dsp:cNvSpPr/>
      </dsp:nvSpPr>
      <dsp:spPr>
        <a:xfrm>
          <a:off x="2146262" y="393894"/>
          <a:ext cx="2474878" cy="1756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Identify Target Website</a:t>
          </a:r>
          <a:endParaRPr lang="en-IN" sz="1400" b="1" kern="1200" dirty="0"/>
        </a:p>
        <a:p>
          <a:pPr marL="114300" lvl="1" indent="-114300" algn="l" defTabSz="622300">
            <a:lnSpc>
              <a:spcPct val="90000"/>
            </a:lnSpc>
            <a:spcBef>
              <a:spcPct val="0"/>
            </a:spcBef>
            <a:spcAft>
              <a:spcPct val="15000"/>
            </a:spcAft>
            <a:buChar char="•"/>
          </a:pPr>
          <a:r>
            <a:rPr lang="en-US" sz="1400" kern="1200"/>
            <a:t>- Select website (e.g., </a:t>
          </a:r>
          <a:endParaRPr lang="en-IN" sz="1400" kern="1200"/>
        </a:p>
        <a:p>
          <a:pPr marL="114300" lvl="1" indent="-114300" algn="l" defTabSz="622300">
            <a:lnSpc>
              <a:spcPct val="90000"/>
            </a:lnSpc>
            <a:spcBef>
              <a:spcPct val="0"/>
            </a:spcBef>
            <a:spcAft>
              <a:spcPct val="15000"/>
            </a:spcAft>
            <a:buChar char="•"/>
          </a:pPr>
          <a:r>
            <a:rPr lang="en-US" sz="1400" kern="1200"/>
            <a:t>Wikipedia for SpaceX launches)</a:t>
          </a:r>
          <a:endParaRPr lang="en-IN" sz="1400" kern="1200"/>
        </a:p>
        <a:p>
          <a:pPr marL="114300" lvl="1" indent="-114300" algn="l" defTabSz="622300">
            <a:lnSpc>
              <a:spcPct val="90000"/>
            </a:lnSpc>
            <a:spcBef>
              <a:spcPct val="0"/>
            </a:spcBef>
            <a:spcAft>
              <a:spcPct val="15000"/>
            </a:spcAft>
            <a:buChar char="•"/>
          </a:pPr>
          <a:r>
            <a:rPr lang="en-US" sz="1400" kern="1200"/>
            <a:t>- Determine data needed     </a:t>
          </a:r>
          <a:endParaRPr lang="en-IN" sz="1400" kern="1200"/>
        </a:p>
        <a:p>
          <a:pPr marL="114300" lvl="1" indent="-114300" algn="l" defTabSz="622300">
            <a:lnSpc>
              <a:spcPct val="90000"/>
            </a:lnSpc>
            <a:spcBef>
              <a:spcPct val="0"/>
            </a:spcBef>
            <a:spcAft>
              <a:spcPct val="15000"/>
            </a:spcAft>
            <a:buChar char="•"/>
          </a:pPr>
          <a:r>
            <a:rPr lang="en-US" sz="1400" kern="1200" dirty="0"/>
            <a:t>(e.g., launch dates, payloads)</a:t>
          </a:r>
          <a:endParaRPr lang="en-IN" sz="1400" kern="1200" dirty="0"/>
        </a:p>
      </dsp:txBody>
      <dsp:txXfrm>
        <a:off x="2197704" y="445336"/>
        <a:ext cx="2371994" cy="1653463"/>
      </dsp:txXfrm>
    </dsp:sp>
    <dsp:sp modelId="{5B7F91EB-FEEC-4CC8-9504-A6831A71FE13}">
      <dsp:nvSpPr>
        <dsp:cNvPr id="0" name=""/>
        <dsp:cNvSpPr/>
      </dsp:nvSpPr>
      <dsp:spPr>
        <a:xfrm>
          <a:off x="4803881" y="1014569"/>
          <a:ext cx="440240"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803881" y="1117569"/>
        <a:ext cx="308168" cy="308998"/>
      </dsp:txXfrm>
    </dsp:sp>
    <dsp:sp modelId="{4DC5A2FE-C77A-4B8C-B340-D92A803DF1AC}">
      <dsp:nvSpPr>
        <dsp:cNvPr id="0" name=""/>
        <dsp:cNvSpPr/>
      </dsp:nvSpPr>
      <dsp:spPr>
        <a:xfrm>
          <a:off x="5451782" y="344386"/>
          <a:ext cx="2452928" cy="18553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Inspect Web Page Structure</a:t>
          </a:r>
          <a:endParaRPr lang="en-IN" sz="1400" b="1" kern="1200" dirty="0"/>
        </a:p>
        <a:p>
          <a:pPr marL="114300" lvl="1" indent="-114300" algn="l" defTabSz="622300">
            <a:lnSpc>
              <a:spcPct val="90000"/>
            </a:lnSpc>
            <a:spcBef>
              <a:spcPct val="0"/>
            </a:spcBef>
            <a:spcAft>
              <a:spcPct val="15000"/>
            </a:spcAft>
            <a:buChar char="•"/>
          </a:pPr>
          <a:r>
            <a:rPr lang="en-US" sz="1400" kern="1200" dirty="0"/>
            <a:t>- Use browser developer tools</a:t>
          </a:r>
          <a:endParaRPr lang="en-IN" sz="1400" kern="1200" dirty="0"/>
        </a:p>
        <a:p>
          <a:pPr marL="114300" lvl="1" indent="-114300" algn="l" defTabSz="622300">
            <a:lnSpc>
              <a:spcPct val="90000"/>
            </a:lnSpc>
            <a:spcBef>
              <a:spcPct val="0"/>
            </a:spcBef>
            <a:spcAft>
              <a:spcPct val="15000"/>
            </a:spcAft>
            <a:buChar char="•"/>
          </a:pPr>
          <a:r>
            <a:rPr lang="en-US" sz="1400" kern="1200" dirty="0"/>
            <a:t>- Identify relevant HTML tags </a:t>
          </a:r>
          <a:endParaRPr lang="en-IN" sz="1400" kern="1200" dirty="0"/>
        </a:p>
        <a:p>
          <a:pPr marL="114300" lvl="1" indent="-114300" algn="l" defTabSz="622300">
            <a:lnSpc>
              <a:spcPct val="90000"/>
            </a:lnSpc>
            <a:spcBef>
              <a:spcPct val="0"/>
            </a:spcBef>
            <a:spcAft>
              <a:spcPct val="15000"/>
            </a:spcAft>
            <a:buChar char="•"/>
          </a:pPr>
          <a:r>
            <a:rPr lang="en-US" sz="1400" kern="1200" dirty="0"/>
            <a:t>and classes for data</a:t>
          </a:r>
          <a:endParaRPr lang="en-IN" sz="1400" kern="1200" dirty="0"/>
        </a:p>
      </dsp:txBody>
      <dsp:txXfrm>
        <a:off x="5506124" y="398728"/>
        <a:ext cx="2344244" cy="1746680"/>
      </dsp:txXfrm>
    </dsp:sp>
    <dsp:sp modelId="{4726F1A9-B945-4EA3-A3CD-6F0B2BA082CA}">
      <dsp:nvSpPr>
        <dsp:cNvPr id="0" name=""/>
        <dsp:cNvSpPr/>
      </dsp:nvSpPr>
      <dsp:spPr>
        <a:xfrm rot="46894">
          <a:off x="8084197" y="1036699"/>
          <a:ext cx="432488"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084203" y="1138814"/>
        <a:ext cx="302742" cy="308998"/>
      </dsp:txXfrm>
    </dsp:sp>
    <dsp:sp modelId="{15CE69F3-FD29-4FB3-94BC-2BB22514ADBD}">
      <dsp:nvSpPr>
        <dsp:cNvPr id="0" name=""/>
        <dsp:cNvSpPr/>
      </dsp:nvSpPr>
      <dsp:spPr>
        <a:xfrm>
          <a:off x="8720651" y="363524"/>
          <a:ext cx="2350572" cy="19048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Set Up Web Scraping Environment</a:t>
          </a:r>
          <a:endParaRPr lang="en-IN" sz="1400" b="1" kern="1200" dirty="0"/>
        </a:p>
        <a:p>
          <a:pPr marL="114300" lvl="1" indent="-114300" algn="l" defTabSz="622300">
            <a:lnSpc>
              <a:spcPct val="90000"/>
            </a:lnSpc>
            <a:spcBef>
              <a:spcPct val="0"/>
            </a:spcBef>
            <a:spcAft>
              <a:spcPct val="15000"/>
            </a:spcAft>
            <a:buChar char="•"/>
          </a:pPr>
          <a:r>
            <a:rPr lang="en-US" sz="1400" kern="1200" dirty="0"/>
            <a:t>- Use </a:t>
          </a:r>
          <a:r>
            <a:rPr lang="en-US" sz="1400" kern="1200" dirty="0" err="1"/>
            <a:t>BeautifulSoup</a:t>
          </a:r>
          <a:r>
            <a:rPr lang="en-US" sz="1400" kern="1200" dirty="0"/>
            <a:t> and requests</a:t>
          </a:r>
          <a:endParaRPr lang="en-IN" sz="1400" kern="1200" dirty="0"/>
        </a:p>
        <a:p>
          <a:pPr marL="114300" lvl="1" indent="-114300" algn="l" defTabSz="622300">
            <a:lnSpc>
              <a:spcPct val="90000"/>
            </a:lnSpc>
            <a:spcBef>
              <a:spcPct val="0"/>
            </a:spcBef>
            <a:spcAft>
              <a:spcPct val="15000"/>
            </a:spcAft>
            <a:buChar char="•"/>
          </a:pPr>
          <a:r>
            <a:rPr lang="en-US" sz="1400" kern="1200" dirty="0"/>
            <a:t>- Example:</a:t>
          </a:r>
          <a:endParaRPr lang="en-IN" sz="1400" kern="1200" dirty="0"/>
        </a:p>
        <a:p>
          <a:pPr marL="228600" lvl="2" indent="-114300" algn="l" defTabSz="622300">
            <a:lnSpc>
              <a:spcPct val="90000"/>
            </a:lnSpc>
            <a:spcBef>
              <a:spcPct val="0"/>
            </a:spcBef>
            <a:spcAft>
              <a:spcPct val="15000"/>
            </a:spcAft>
            <a:buNone/>
          </a:pPr>
          <a:r>
            <a:rPr lang="en-US" sz="1400" kern="1200" dirty="0"/>
            <a:t>import requests</a:t>
          </a:r>
          <a:endParaRPr lang="en-IN" sz="1400" kern="1200" dirty="0"/>
        </a:p>
        <a:p>
          <a:pPr marL="228600" lvl="2" indent="-114300" algn="l" defTabSz="622300">
            <a:lnSpc>
              <a:spcPct val="90000"/>
            </a:lnSpc>
            <a:spcBef>
              <a:spcPct val="0"/>
            </a:spcBef>
            <a:spcAft>
              <a:spcPct val="15000"/>
            </a:spcAft>
            <a:buNone/>
          </a:pPr>
          <a:r>
            <a:rPr lang="en-US" sz="1400" kern="1200" dirty="0"/>
            <a:t>from bs4 import </a:t>
          </a:r>
          <a:r>
            <a:rPr lang="en-US" sz="1400" kern="1200" dirty="0" err="1"/>
            <a:t>BeautifulSoup</a:t>
          </a:r>
          <a:endParaRPr lang="en-IN" sz="1400" kern="1200" dirty="0"/>
        </a:p>
      </dsp:txBody>
      <dsp:txXfrm>
        <a:off x="8776443" y="419316"/>
        <a:ext cx="2238988" cy="1793294"/>
      </dsp:txXfrm>
    </dsp:sp>
    <dsp:sp modelId="{CA66579F-79B1-49AB-B7BA-22F9F80A3AF2}">
      <dsp:nvSpPr>
        <dsp:cNvPr id="0" name=""/>
        <dsp:cNvSpPr/>
      </dsp:nvSpPr>
      <dsp:spPr>
        <a:xfrm rot="5387409">
          <a:off x="9689751" y="2397235"/>
          <a:ext cx="422179"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9746110" y="2443644"/>
        <a:ext cx="308998" cy="295525"/>
      </dsp:txXfrm>
    </dsp:sp>
    <dsp:sp modelId="{7AA69530-9652-4425-B70A-E9B51A9F56AF}">
      <dsp:nvSpPr>
        <dsp:cNvPr id="0" name=""/>
        <dsp:cNvSpPr/>
      </dsp:nvSpPr>
      <dsp:spPr>
        <a:xfrm>
          <a:off x="8725489" y="3064962"/>
          <a:ext cx="2360436" cy="18372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Make HTTP Requests</a:t>
          </a:r>
          <a:endParaRPr lang="en-IN" sz="1400" b="1" kern="1200" dirty="0"/>
        </a:p>
        <a:p>
          <a:pPr marL="114300" lvl="1" indent="-114300" algn="l" defTabSz="622300">
            <a:lnSpc>
              <a:spcPct val="90000"/>
            </a:lnSpc>
            <a:spcBef>
              <a:spcPct val="0"/>
            </a:spcBef>
            <a:spcAft>
              <a:spcPct val="15000"/>
            </a:spcAft>
            <a:buChar char="•"/>
          </a:pPr>
          <a:r>
            <a:rPr lang="en-US" sz="1400" kern="1200"/>
            <a:t>- Send GET request to URL</a:t>
          </a:r>
          <a:endParaRPr lang="en-IN" sz="1400" kern="1200"/>
        </a:p>
        <a:p>
          <a:pPr marL="114300" lvl="1" indent="-114300" algn="l" defTabSz="622300">
            <a:lnSpc>
              <a:spcPct val="90000"/>
            </a:lnSpc>
            <a:spcBef>
              <a:spcPct val="0"/>
            </a:spcBef>
            <a:spcAft>
              <a:spcPct val="15000"/>
            </a:spcAft>
            <a:buChar char="•"/>
          </a:pPr>
          <a:r>
            <a:rPr lang="en-US" sz="1400" kern="1200"/>
            <a:t>- Example:             </a:t>
          </a:r>
          <a:endParaRPr lang="en-IN" sz="1400" kern="1200"/>
        </a:p>
        <a:p>
          <a:pPr marL="114300" lvl="1" indent="-114300" algn="l" defTabSz="622300">
            <a:lnSpc>
              <a:spcPct val="90000"/>
            </a:lnSpc>
            <a:spcBef>
              <a:spcPct val="0"/>
            </a:spcBef>
            <a:spcAft>
              <a:spcPct val="15000"/>
            </a:spcAft>
            <a:buChar char="•"/>
          </a:pPr>
          <a:r>
            <a:rPr lang="en-US" sz="1400" kern="1200" dirty="0"/>
            <a:t>response = </a:t>
          </a:r>
          <a:r>
            <a:rPr lang="en-US" sz="1400" kern="1200" dirty="0" err="1"/>
            <a:t>requests.get</a:t>
          </a:r>
          <a:r>
            <a:rPr lang="en-US" sz="1400" kern="1200" dirty="0"/>
            <a:t>(</a:t>
          </a:r>
          <a:r>
            <a:rPr lang="en-US" sz="1400" kern="1200" dirty="0" err="1"/>
            <a:t>url</a:t>
          </a:r>
          <a:r>
            <a:rPr lang="en-US" sz="1400" kern="1200" dirty="0"/>
            <a:t>)</a:t>
          </a:r>
          <a:endParaRPr lang="en-IN" sz="1400" kern="1200" dirty="0"/>
        </a:p>
      </dsp:txBody>
      <dsp:txXfrm>
        <a:off x="8779300" y="3118773"/>
        <a:ext cx="2252814" cy="1729625"/>
      </dsp:txXfrm>
    </dsp:sp>
    <dsp:sp modelId="{4E8237D1-E2A9-4F39-980D-7AB2D455A10A}">
      <dsp:nvSpPr>
        <dsp:cNvPr id="0" name=""/>
        <dsp:cNvSpPr/>
      </dsp:nvSpPr>
      <dsp:spPr>
        <a:xfrm rot="10800000">
          <a:off x="8102507" y="3726086"/>
          <a:ext cx="440240"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8234579" y="3829086"/>
        <a:ext cx="308168" cy="308998"/>
      </dsp:txXfrm>
    </dsp:sp>
    <dsp:sp modelId="{D47CB74D-A58F-4F3E-8CD8-5A86768585A4}">
      <dsp:nvSpPr>
        <dsp:cNvPr id="0" name=""/>
        <dsp:cNvSpPr/>
      </dsp:nvSpPr>
      <dsp:spPr>
        <a:xfrm>
          <a:off x="5818241" y="3055150"/>
          <a:ext cx="2076605" cy="18568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Parse HTML Content</a:t>
          </a:r>
          <a:endParaRPr lang="en-IN" sz="1400" b="1" kern="1200" dirty="0"/>
        </a:p>
        <a:p>
          <a:pPr marL="114300" lvl="1" indent="-114300" algn="l" defTabSz="622300">
            <a:lnSpc>
              <a:spcPct val="90000"/>
            </a:lnSpc>
            <a:spcBef>
              <a:spcPct val="0"/>
            </a:spcBef>
            <a:spcAft>
              <a:spcPct val="15000"/>
            </a:spcAft>
            <a:buChar char="•"/>
          </a:pPr>
          <a:r>
            <a:rPr lang="en-US" sz="1400" kern="1200"/>
            <a:t>- Use BeautifulSoup to parse HTML</a:t>
          </a:r>
          <a:endParaRPr lang="en-IN" sz="1400" kern="1200"/>
        </a:p>
        <a:p>
          <a:pPr marL="114300" lvl="1" indent="-114300" algn="l" defTabSz="622300">
            <a:lnSpc>
              <a:spcPct val="90000"/>
            </a:lnSpc>
            <a:spcBef>
              <a:spcPct val="0"/>
            </a:spcBef>
            <a:spcAft>
              <a:spcPct val="15000"/>
            </a:spcAft>
            <a:buChar char="•"/>
          </a:pPr>
          <a:r>
            <a:rPr lang="en-US" sz="1400" kern="1200" dirty="0"/>
            <a:t>- Extract relevant data from </a:t>
          </a:r>
          <a:endParaRPr lang="en-IN" sz="1400" kern="1200" dirty="0"/>
        </a:p>
        <a:p>
          <a:pPr marL="114300" lvl="1" indent="-114300" algn="l" defTabSz="622300">
            <a:lnSpc>
              <a:spcPct val="90000"/>
            </a:lnSpc>
            <a:spcBef>
              <a:spcPct val="0"/>
            </a:spcBef>
            <a:spcAft>
              <a:spcPct val="15000"/>
            </a:spcAft>
            <a:buChar char="•"/>
          </a:pPr>
          <a:r>
            <a:rPr lang="en-US" sz="1400" kern="1200"/>
            <a:t>identified tags</a:t>
          </a:r>
          <a:endParaRPr lang="en-IN" sz="1400" kern="1200"/>
        </a:p>
      </dsp:txBody>
      <dsp:txXfrm>
        <a:off x="5872627" y="3109536"/>
        <a:ext cx="1967833" cy="1748099"/>
      </dsp:txXfrm>
    </dsp:sp>
    <dsp:sp modelId="{A0206BA2-765E-425F-83EC-D4F72FAC066B}">
      <dsp:nvSpPr>
        <dsp:cNvPr id="0" name=""/>
        <dsp:cNvSpPr/>
      </dsp:nvSpPr>
      <dsp:spPr>
        <a:xfrm rot="10800000">
          <a:off x="5195259" y="3726086"/>
          <a:ext cx="440240"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5327331" y="3829086"/>
        <a:ext cx="308168" cy="308998"/>
      </dsp:txXfrm>
    </dsp:sp>
    <dsp:sp modelId="{945175BA-F3E2-4D9A-A76A-CBF4CDC15CC6}">
      <dsp:nvSpPr>
        <dsp:cNvPr id="0" name=""/>
        <dsp:cNvSpPr/>
      </dsp:nvSpPr>
      <dsp:spPr>
        <a:xfrm>
          <a:off x="2910993" y="3085526"/>
          <a:ext cx="2076605" cy="1796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Data Cleaning and Transformation</a:t>
          </a:r>
          <a:endParaRPr lang="en-IN" sz="1400" b="1" kern="1200" dirty="0"/>
        </a:p>
        <a:p>
          <a:pPr marL="114300" lvl="1" indent="-114300" algn="l" defTabSz="622300">
            <a:lnSpc>
              <a:spcPct val="90000"/>
            </a:lnSpc>
            <a:spcBef>
              <a:spcPct val="0"/>
            </a:spcBef>
            <a:spcAft>
              <a:spcPct val="15000"/>
            </a:spcAft>
            <a:buChar char="•"/>
          </a:pPr>
          <a:r>
            <a:rPr lang="en-US" sz="1400" kern="1200"/>
            <a:t>- Clean extracted data</a:t>
          </a:r>
          <a:endParaRPr lang="en-IN" sz="1400" kern="1200"/>
        </a:p>
        <a:p>
          <a:pPr marL="114300" lvl="1" indent="-114300" algn="l" defTabSz="622300">
            <a:lnSpc>
              <a:spcPct val="90000"/>
            </a:lnSpc>
            <a:spcBef>
              <a:spcPct val="0"/>
            </a:spcBef>
            <a:spcAft>
              <a:spcPct val="15000"/>
            </a:spcAft>
            <a:buChar char="•"/>
          </a:pPr>
          <a:r>
            <a:rPr lang="en-US" sz="1400" kern="1200" dirty="0"/>
            <a:t>- Transform into structured format</a:t>
          </a:r>
          <a:endParaRPr lang="en-IN" sz="1400" kern="1200" dirty="0"/>
        </a:p>
        <a:p>
          <a:pPr marL="114300" lvl="1" indent="-114300" algn="l" defTabSz="622300">
            <a:lnSpc>
              <a:spcPct val="90000"/>
            </a:lnSpc>
            <a:spcBef>
              <a:spcPct val="0"/>
            </a:spcBef>
            <a:spcAft>
              <a:spcPct val="15000"/>
            </a:spcAft>
            <a:buChar char="•"/>
          </a:pPr>
          <a:r>
            <a:rPr lang="en-US" sz="1400" kern="1200"/>
            <a:t>(e.g., Pandas DataFrame)</a:t>
          </a:r>
          <a:endParaRPr lang="en-IN" sz="1400" kern="1200"/>
        </a:p>
      </dsp:txBody>
      <dsp:txXfrm>
        <a:off x="2963600" y="3138133"/>
        <a:ext cx="1971391" cy="1690904"/>
      </dsp:txXfrm>
    </dsp:sp>
    <dsp:sp modelId="{E80B54EC-08EB-4A53-A1A2-8E942124D30A}">
      <dsp:nvSpPr>
        <dsp:cNvPr id="0" name=""/>
        <dsp:cNvSpPr/>
      </dsp:nvSpPr>
      <dsp:spPr>
        <a:xfrm rot="10800000">
          <a:off x="2288011" y="3726086"/>
          <a:ext cx="440240" cy="514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2420083" y="3829086"/>
        <a:ext cx="308168" cy="308998"/>
      </dsp:txXfrm>
    </dsp:sp>
    <dsp:sp modelId="{E72ABCDE-A2A9-4DF9-9116-1ED5531E26E8}">
      <dsp:nvSpPr>
        <dsp:cNvPr id="0" name=""/>
        <dsp:cNvSpPr/>
      </dsp:nvSpPr>
      <dsp:spPr>
        <a:xfrm>
          <a:off x="3744" y="3060775"/>
          <a:ext cx="2076605" cy="1845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Data Storage</a:t>
          </a:r>
          <a:endParaRPr lang="en-IN" sz="1400" b="1" kern="1200" dirty="0"/>
        </a:p>
        <a:p>
          <a:pPr marL="114300" lvl="1" indent="-114300" algn="l" defTabSz="622300">
            <a:lnSpc>
              <a:spcPct val="90000"/>
            </a:lnSpc>
            <a:spcBef>
              <a:spcPct val="0"/>
            </a:spcBef>
            <a:spcAft>
              <a:spcPct val="15000"/>
            </a:spcAft>
            <a:buChar char="•"/>
          </a:pPr>
          <a:r>
            <a:rPr lang="en-US" sz="1400" kern="1200" dirty="0"/>
            <a:t>- Store cleaned data in CSV or database</a:t>
          </a:r>
          <a:endParaRPr lang="en-IN" sz="1400" kern="1200" dirty="0"/>
        </a:p>
        <a:p>
          <a:pPr marL="114300" lvl="1" indent="-114300" algn="l" defTabSz="622300">
            <a:lnSpc>
              <a:spcPct val="90000"/>
            </a:lnSpc>
            <a:spcBef>
              <a:spcPct val="0"/>
            </a:spcBef>
            <a:spcAft>
              <a:spcPct val="15000"/>
            </a:spcAft>
            <a:buChar char="•"/>
          </a:pPr>
          <a:r>
            <a:rPr lang="en-US" sz="1400" kern="1200"/>
            <a:t>- Ready for analysis</a:t>
          </a:r>
          <a:endParaRPr lang="en-IN" sz="1400" kern="1200"/>
        </a:p>
      </dsp:txBody>
      <dsp:txXfrm>
        <a:off x="57800" y="3114831"/>
        <a:ext cx="1968493" cy="1737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57C8D-15C7-4CE3-AAFC-7F599E379243}">
      <dsp:nvSpPr>
        <dsp:cNvPr id="0" name=""/>
        <dsp:cNvSpPr/>
      </dsp:nvSpPr>
      <dsp:spPr>
        <a:xfrm rot="5400000">
          <a:off x="800312" y="1243650"/>
          <a:ext cx="1948028"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DAF85E-BA4E-4AAD-8BF7-74712CF6E1D9}">
      <dsp:nvSpPr>
        <dsp:cNvPr id="0" name=""/>
        <dsp:cNvSpPr/>
      </dsp:nvSpPr>
      <dsp:spPr>
        <a:xfrm>
          <a:off x="1248875" y="1064"/>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Import</a:t>
          </a:r>
          <a:endParaRPr lang="en-IN" sz="1600" kern="1200"/>
        </a:p>
        <a:p>
          <a:pPr marL="114300" lvl="1" indent="-114300" algn="l" defTabSz="533400">
            <a:lnSpc>
              <a:spcPct val="90000"/>
            </a:lnSpc>
            <a:spcBef>
              <a:spcPct val="0"/>
            </a:spcBef>
            <a:spcAft>
              <a:spcPct val="15000"/>
            </a:spcAft>
            <a:buChar char="•"/>
          </a:pPr>
          <a:r>
            <a:rPr lang="en-US" sz="1200" kern="1200"/>
            <a:t>- Load cleaned data into DataFrame</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spacex_df = pd.read_csv("spacex_launch_dash.csv")</a:t>
          </a:r>
          <a:endParaRPr lang="en-IN" sz="1200" kern="1200"/>
        </a:p>
      </dsp:txBody>
      <dsp:txXfrm>
        <a:off x="1294702" y="46891"/>
        <a:ext cx="2516111" cy="1473005"/>
      </dsp:txXfrm>
    </dsp:sp>
    <dsp:sp modelId="{875A15BB-B4DC-4FA9-99CE-F2D690398075}">
      <dsp:nvSpPr>
        <dsp:cNvPr id="0" name=""/>
        <dsp:cNvSpPr/>
      </dsp:nvSpPr>
      <dsp:spPr>
        <a:xfrm rot="5400000">
          <a:off x="800312" y="3199474"/>
          <a:ext cx="1948028"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F8E079-597D-474C-BCD2-C71416AC8CD7}">
      <dsp:nvSpPr>
        <dsp:cNvPr id="0" name=""/>
        <dsp:cNvSpPr/>
      </dsp:nvSpPr>
      <dsp:spPr>
        <a:xfrm>
          <a:off x="1248875" y="1956888"/>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Inspection</a:t>
          </a:r>
          <a:endParaRPr lang="en-IN" sz="1600" kern="1200"/>
        </a:p>
        <a:p>
          <a:pPr marL="114300" lvl="1" indent="-114300" algn="l" defTabSz="533400">
            <a:lnSpc>
              <a:spcPct val="90000"/>
            </a:lnSpc>
            <a:spcBef>
              <a:spcPct val="0"/>
            </a:spcBef>
            <a:spcAft>
              <a:spcPct val="15000"/>
            </a:spcAft>
            <a:buChar char="•"/>
          </a:pPr>
          <a:r>
            <a:rPr lang="en-US" sz="1200" kern="1200"/>
            <a:t>- Examine structure and contents</a:t>
          </a:r>
          <a:endParaRPr lang="en-IN" sz="1200" kern="1200"/>
        </a:p>
        <a:p>
          <a:pPr marL="114300" lvl="1" indent="-114300" algn="l" defTabSz="533400">
            <a:lnSpc>
              <a:spcPct val="90000"/>
            </a:lnSpc>
            <a:spcBef>
              <a:spcPct val="0"/>
            </a:spcBef>
            <a:spcAft>
              <a:spcPct val="15000"/>
            </a:spcAft>
            <a:buChar char="•"/>
          </a:pPr>
          <a:r>
            <a:rPr lang="en-US" sz="1200" kern="1200"/>
            <a:t>- Use head(), info(), describe()</a:t>
          </a:r>
          <a:endParaRPr lang="en-IN" sz="1200" kern="1200"/>
        </a:p>
      </dsp:txBody>
      <dsp:txXfrm>
        <a:off x="1294702" y="2002715"/>
        <a:ext cx="2516111" cy="1473005"/>
      </dsp:txXfrm>
    </dsp:sp>
    <dsp:sp modelId="{3566CB4F-50BE-4E19-B4E5-916AD9AB1F83}">
      <dsp:nvSpPr>
        <dsp:cNvPr id="0" name=""/>
        <dsp:cNvSpPr/>
      </dsp:nvSpPr>
      <dsp:spPr>
        <a:xfrm>
          <a:off x="1778224" y="4177386"/>
          <a:ext cx="3460531"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5D2384-2BF8-47AF-B870-6C47D8034006}">
      <dsp:nvSpPr>
        <dsp:cNvPr id="0" name=""/>
        <dsp:cNvSpPr/>
      </dsp:nvSpPr>
      <dsp:spPr>
        <a:xfrm>
          <a:off x="1248875" y="3912712"/>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Handling Missing Values</a:t>
          </a:r>
          <a:endParaRPr lang="en-IN" sz="1600" kern="1200"/>
        </a:p>
        <a:p>
          <a:pPr marL="114300" lvl="1" indent="-114300" algn="l" defTabSz="533400">
            <a:lnSpc>
              <a:spcPct val="90000"/>
            </a:lnSpc>
            <a:spcBef>
              <a:spcPct val="0"/>
            </a:spcBef>
            <a:spcAft>
              <a:spcPct val="15000"/>
            </a:spcAft>
            <a:buChar char="•"/>
          </a:pPr>
          <a:r>
            <a:rPr lang="en-US" sz="1200" kern="1200"/>
            <a:t>- Identify missing values</a:t>
          </a:r>
          <a:endParaRPr lang="en-IN" sz="1200" kern="1200"/>
        </a:p>
        <a:p>
          <a:pPr marL="114300" lvl="1" indent="-114300" algn="l" defTabSz="533400">
            <a:lnSpc>
              <a:spcPct val="90000"/>
            </a:lnSpc>
            <a:spcBef>
              <a:spcPct val="0"/>
            </a:spcBef>
            <a:spcAft>
              <a:spcPct val="15000"/>
            </a:spcAft>
            <a:buChar char="•"/>
          </a:pPr>
          <a:r>
            <a:rPr lang="en-US" sz="1200" kern="1200"/>
            <a:t>- Decide on strategy (fill, drop)</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spacex_df.fillna(method='ffill', inplace=True)</a:t>
          </a:r>
          <a:endParaRPr lang="en-IN" sz="1200" kern="1200"/>
        </a:p>
      </dsp:txBody>
      <dsp:txXfrm>
        <a:off x="1294702" y="3958539"/>
        <a:ext cx="2516111" cy="1473005"/>
      </dsp:txXfrm>
    </dsp:sp>
    <dsp:sp modelId="{18580C68-0E99-46CB-8BBB-098099980013}">
      <dsp:nvSpPr>
        <dsp:cNvPr id="0" name=""/>
        <dsp:cNvSpPr/>
      </dsp:nvSpPr>
      <dsp:spPr>
        <a:xfrm rot="16200000">
          <a:off x="4268640" y="3199474"/>
          <a:ext cx="1948028"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871DB-100C-4C3E-90A1-4122BE41059E}">
      <dsp:nvSpPr>
        <dsp:cNvPr id="0" name=""/>
        <dsp:cNvSpPr/>
      </dsp:nvSpPr>
      <dsp:spPr>
        <a:xfrm>
          <a:off x="4717203" y="3912712"/>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Type Conversion</a:t>
          </a:r>
          <a:endParaRPr lang="en-IN" sz="1600" kern="1200"/>
        </a:p>
        <a:p>
          <a:pPr marL="114300" lvl="1" indent="-114300" algn="l" defTabSz="533400">
            <a:lnSpc>
              <a:spcPct val="90000"/>
            </a:lnSpc>
            <a:spcBef>
              <a:spcPct val="0"/>
            </a:spcBef>
            <a:spcAft>
              <a:spcPct val="15000"/>
            </a:spcAft>
            <a:buChar char="•"/>
          </a:pPr>
          <a:r>
            <a:rPr lang="en-US" sz="1200" kern="1200"/>
            <a:t>- Convert data types to appropriate formats</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spacex_df['Date'] = pd.to_datetime(spacex_df['Date'])</a:t>
          </a:r>
          <a:endParaRPr lang="en-IN" sz="1200" kern="1200"/>
        </a:p>
      </dsp:txBody>
      <dsp:txXfrm>
        <a:off x="4763030" y="3958539"/>
        <a:ext cx="2516111" cy="1473005"/>
      </dsp:txXfrm>
    </dsp:sp>
    <dsp:sp modelId="{D09576E2-07DF-4031-8E8F-9D3030B7A426}">
      <dsp:nvSpPr>
        <dsp:cNvPr id="0" name=""/>
        <dsp:cNvSpPr/>
      </dsp:nvSpPr>
      <dsp:spPr>
        <a:xfrm rot="16200000">
          <a:off x="4268640" y="1243650"/>
          <a:ext cx="1948028"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B1F39F-55E9-4509-B49F-53F6C8DB74D9}">
      <dsp:nvSpPr>
        <dsp:cNvPr id="0" name=""/>
        <dsp:cNvSpPr/>
      </dsp:nvSpPr>
      <dsp:spPr>
        <a:xfrm>
          <a:off x="4717203" y="1956888"/>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Feature Engineering</a:t>
          </a:r>
          <a:endParaRPr lang="en-IN" sz="1600" kern="1200"/>
        </a:p>
        <a:p>
          <a:pPr marL="114300" lvl="1" indent="-114300" algn="l" defTabSz="533400">
            <a:lnSpc>
              <a:spcPct val="90000"/>
            </a:lnSpc>
            <a:spcBef>
              <a:spcPct val="0"/>
            </a:spcBef>
            <a:spcAft>
              <a:spcPct val="15000"/>
            </a:spcAft>
            <a:buChar char="•"/>
          </a:pPr>
          <a:r>
            <a:rPr lang="en-US" sz="1200" kern="1200"/>
            <a:t>- Create new features based on existing data</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spacex_df['Success'] = spacex_df['class'].apply(lambda x: 1 if x == 1 else 0)</a:t>
          </a:r>
          <a:endParaRPr lang="en-IN" sz="1200" kern="1200"/>
        </a:p>
      </dsp:txBody>
      <dsp:txXfrm>
        <a:off x="4763030" y="2002715"/>
        <a:ext cx="2516111" cy="1473005"/>
      </dsp:txXfrm>
    </dsp:sp>
    <dsp:sp modelId="{9DF5E33A-4409-4549-B1E9-D7758E68CE56}">
      <dsp:nvSpPr>
        <dsp:cNvPr id="0" name=""/>
        <dsp:cNvSpPr/>
      </dsp:nvSpPr>
      <dsp:spPr>
        <a:xfrm>
          <a:off x="5246552" y="265738"/>
          <a:ext cx="3460531"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00D9B3-5DB0-4E12-AFED-7ACFD51DB70F}">
      <dsp:nvSpPr>
        <dsp:cNvPr id="0" name=""/>
        <dsp:cNvSpPr/>
      </dsp:nvSpPr>
      <dsp:spPr>
        <a:xfrm>
          <a:off x="4717203" y="1064"/>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Filtering</a:t>
          </a:r>
          <a:endParaRPr lang="en-IN" sz="1600" kern="1200"/>
        </a:p>
        <a:p>
          <a:pPr marL="114300" lvl="1" indent="-114300" algn="l" defTabSz="533400">
            <a:lnSpc>
              <a:spcPct val="90000"/>
            </a:lnSpc>
            <a:spcBef>
              <a:spcPct val="0"/>
            </a:spcBef>
            <a:spcAft>
              <a:spcPct val="15000"/>
            </a:spcAft>
            <a:buChar char="•"/>
          </a:pPr>
          <a:r>
            <a:rPr lang="en-US" sz="1200" kern="1200"/>
            <a:t>- Filter dataset based on criteria</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filtered_df = spacex_df[spacex_df['Payload Mass (kg)'] &gt; 1000]</a:t>
          </a:r>
          <a:endParaRPr lang="en-IN" sz="1200" kern="1200"/>
        </a:p>
      </dsp:txBody>
      <dsp:txXfrm>
        <a:off x="4763030" y="46891"/>
        <a:ext cx="2516111" cy="1473005"/>
      </dsp:txXfrm>
    </dsp:sp>
    <dsp:sp modelId="{071B9EF3-21AC-4AB0-9705-47386DAB1D8D}">
      <dsp:nvSpPr>
        <dsp:cNvPr id="0" name=""/>
        <dsp:cNvSpPr/>
      </dsp:nvSpPr>
      <dsp:spPr>
        <a:xfrm rot="5400000">
          <a:off x="7736968" y="1243650"/>
          <a:ext cx="1948028" cy="2346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5B23CC-2CD0-4DB9-998F-A2A68BCE25F8}">
      <dsp:nvSpPr>
        <dsp:cNvPr id="0" name=""/>
        <dsp:cNvSpPr/>
      </dsp:nvSpPr>
      <dsp:spPr>
        <a:xfrm>
          <a:off x="8185531" y="1064"/>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Aggregation</a:t>
          </a:r>
          <a:endParaRPr lang="en-IN" sz="1600" kern="1200"/>
        </a:p>
        <a:p>
          <a:pPr marL="114300" lvl="1" indent="-114300" algn="l" defTabSz="533400">
            <a:lnSpc>
              <a:spcPct val="90000"/>
            </a:lnSpc>
            <a:spcBef>
              <a:spcPct val="0"/>
            </a:spcBef>
            <a:spcAft>
              <a:spcPct val="15000"/>
            </a:spcAft>
            <a:buChar char="•"/>
          </a:pPr>
          <a:r>
            <a:rPr lang="en-US" sz="1200" kern="1200"/>
            <a:t>- Aggregate data to summarize information</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launch_counts = spacex_df.groupby('Launch Site')['class'].sum()</a:t>
          </a:r>
          <a:endParaRPr lang="en-IN" sz="1200" kern="1200"/>
        </a:p>
      </dsp:txBody>
      <dsp:txXfrm>
        <a:off x="8231358" y="46891"/>
        <a:ext cx="2516111" cy="1473005"/>
      </dsp:txXfrm>
    </dsp:sp>
    <dsp:sp modelId="{AE8A1DD5-FE9D-4454-A34A-1C6C1A909951}">
      <dsp:nvSpPr>
        <dsp:cNvPr id="0" name=""/>
        <dsp:cNvSpPr/>
      </dsp:nvSpPr>
      <dsp:spPr>
        <a:xfrm>
          <a:off x="8185531" y="1956888"/>
          <a:ext cx="2607765" cy="1564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Storage</a:t>
          </a:r>
          <a:endParaRPr lang="en-IN" sz="1600" kern="1200"/>
        </a:p>
        <a:p>
          <a:pPr marL="114300" lvl="1" indent="-114300" algn="l" defTabSz="533400">
            <a:lnSpc>
              <a:spcPct val="90000"/>
            </a:lnSpc>
            <a:spcBef>
              <a:spcPct val="0"/>
            </a:spcBef>
            <a:spcAft>
              <a:spcPct val="15000"/>
            </a:spcAft>
            <a:buChar char="•"/>
          </a:pPr>
          <a:r>
            <a:rPr lang="en-US" sz="1200" kern="1200"/>
            <a:t>- Save processed DataFrame to CSV</a:t>
          </a:r>
          <a:endParaRPr lang="en-IN" sz="1200" kern="1200"/>
        </a:p>
        <a:p>
          <a:pPr marL="114300" lvl="1" indent="-114300" algn="l" defTabSz="533400">
            <a:lnSpc>
              <a:spcPct val="90000"/>
            </a:lnSpc>
            <a:spcBef>
              <a:spcPct val="0"/>
            </a:spcBef>
            <a:spcAft>
              <a:spcPct val="15000"/>
            </a:spcAft>
            <a:buChar char="•"/>
          </a:pPr>
          <a:r>
            <a:rPr lang="en-US" sz="1200" kern="1200"/>
            <a:t>- Example:               </a:t>
          </a:r>
          <a:endParaRPr lang="en-IN" sz="1200" kern="1200"/>
        </a:p>
        <a:p>
          <a:pPr marL="114300" lvl="1" indent="-114300" algn="l" defTabSz="533400">
            <a:lnSpc>
              <a:spcPct val="90000"/>
            </a:lnSpc>
            <a:spcBef>
              <a:spcPct val="0"/>
            </a:spcBef>
            <a:spcAft>
              <a:spcPct val="15000"/>
            </a:spcAft>
            <a:buChar char="•"/>
          </a:pPr>
          <a:r>
            <a:rPr lang="en-US" sz="1200" kern="1200"/>
            <a:t>spacex_df.to_csv("processed_spacex_data.csv", index=False)</a:t>
          </a:r>
          <a:endParaRPr lang="en-IN" sz="1200" kern="1200"/>
        </a:p>
      </dsp:txBody>
      <dsp:txXfrm>
        <a:off x="8231358" y="2002715"/>
        <a:ext cx="2516111" cy="1473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431FC-022C-4488-A297-937613DD53FC}">
      <dsp:nvSpPr>
        <dsp:cNvPr id="0" name=""/>
        <dsp:cNvSpPr/>
      </dsp:nvSpPr>
      <dsp:spPr>
        <a:xfrm>
          <a:off x="0" y="1829752"/>
          <a:ext cx="10756900" cy="243967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4C056-8218-43AB-975E-4E7948F07D34}">
      <dsp:nvSpPr>
        <dsp:cNvPr id="0" name=""/>
        <dsp:cNvSpPr/>
      </dsp:nvSpPr>
      <dsp:spPr>
        <a:xfrm>
          <a:off x="481" y="0"/>
          <a:ext cx="1635439"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IN" sz="1800" kern="1200" dirty="0"/>
            <a:t>Data Preparation</a:t>
          </a:r>
        </a:p>
      </dsp:txBody>
      <dsp:txXfrm>
        <a:off x="481" y="0"/>
        <a:ext cx="1635439" cy="2439670"/>
      </dsp:txXfrm>
    </dsp:sp>
    <dsp:sp modelId="{7849245D-2FDD-4306-A8B9-D9401FEE6E4F}">
      <dsp:nvSpPr>
        <dsp:cNvPr id="0" name=""/>
        <dsp:cNvSpPr/>
      </dsp:nvSpPr>
      <dsp:spPr>
        <a:xfrm>
          <a:off x="513242"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48CE3-658C-4010-9974-2F34C03AD025}">
      <dsp:nvSpPr>
        <dsp:cNvPr id="0" name=""/>
        <dsp:cNvSpPr/>
      </dsp:nvSpPr>
      <dsp:spPr>
        <a:xfrm>
          <a:off x="1694360" y="3659505"/>
          <a:ext cx="1168788"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IN" sz="1800" kern="1200"/>
            <a:t>Model Selection</a:t>
          </a:r>
        </a:p>
      </dsp:txBody>
      <dsp:txXfrm>
        <a:off x="1694360" y="3659505"/>
        <a:ext cx="1168788" cy="2439670"/>
      </dsp:txXfrm>
    </dsp:sp>
    <dsp:sp modelId="{C6B0426C-D151-455C-8144-D7BB7A7DDE39}">
      <dsp:nvSpPr>
        <dsp:cNvPr id="0" name=""/>
        <dsp:cNvSpPr/>
      </dsp:nvSpPr>
      <dsp:spPr>
        <a:xfrm>
          <a:off x="1973795"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96CA0F-6E99-4FF0-8A09-24B0E0FECAAE}">
      <dsp:nvSpPr>
        <dsp:cNvPr id="0" name=""/>
        <dsp:cNvSpPr/>
      </dsp:nvSpPr>
      <dsp:spPr>
        <a:xfrm>
          <a:off x="2921588" y="0"/>
          <a:ext cx="1168788"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IN" sz="1800" kern="1200"/>
            <a:t>Model Training</a:t>
          </a:r>
        </a:p>
      </dsp:txBody>
      <dsp:txXfrm>
        <a:off x="2921588" y="0"/>
        <a:ext cx="1168788" cy="2439670"/>
      </dsp:txXfrm>
    </dsp:sp>
    <dsp:sp modelId="{223648CA-6932-4851-A65F-ABA3F8297034}">
      <dsp:nvSpPr>
        <dsp:cNvPr id="0" name=""/>
        <dsp:cNvSpPr/>
      </dsp:nvSpPr>
      <dsp:spPr>
        <a:xfrm>
          <a:off x="3201024"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EC2B8-AF72-4931-B899-C40E6EC7282C}">
      <dsp:nvSpPr>
        <dsp:cNvPr id="0" name=""/>
        <dsp:cNvSpPr/>
      </dsp:nvSpPr>
      <dsp:spPr>
        <a:xfrm>
          <a:off x="4148816" y="3659505"/>
          <a:ext cx="1429089"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IN" sz="1800" kern="1200" dirty="0"/>
            <a:t>Model Evaluation</a:t>
          </a:r>
        </a:p>
      </dsp:txBody>
      <dsp:txXfrm>
        <a:off x="4148816" y="3659505"/>
        <a:ext cx="1429089" cy="2439670"/>
      </dsp:txXfrm>
    </dsp:sp>
    <dsp:sp modelId="{320E137F-125E-4920-87FF-459876FE9F4C}">
      <dsp:nvSpPr>
        <dsp:cNvPr id="0" name=""/>
        <dsp:cNvSpPr/>
      </dsp:nvSpPr>
      <dsp:spPr>
        <a:xfrm>
          <a:off x="4558402"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85E2-4393-41C2-8245-B94B4CB3BAAC}">
      <dsp:nvSpPr>
        <dsp:cNvPr id="0" name=""/>
        <dsp:cNvSpPr/>
      </dsp:nvSpPr>
      <dsp:spPr>
        <a:xfrm>
          <a:off x="5636345" y="0"/>
          <a:ext cx="1168788"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IN" sz="1800" kern="1200"/>
            <a:t>Hyperparameter Tuning</a:t>
          </a:r>
        </a:p>
      </dsp:txBody>
      <dsp:txXfrm>
        <a:off x="5636345" y="0"/>
        <a:ext cx="1168788" cy="2439670"/>
      </dsp:txXfrm>
    </dsp:sp>
    <dsp:sp modelId="{A3BB3805-367D-4200-A80F-3C043C2A83E0}">
      <dsp:nvSpPr>
        <dsp:cNvPr id="0" name=""/>
        <dsp:cNvSpPr/>
      </dsp:nvSpPr>
      <dsp:spPr>
        <a:xfrm>
          <a:off x="5915781"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8B8EE-E41B-494E-9F97-00804898EE98}">
      <dsp:nvSpPr>
        <dsp:cNvPr id="0" name=""/>
        <dsp:cNvSpPr/>
      </dsp:nvSpPr>
      <dsp:spPr>
        <a:xfrm>
          <a:off x="6863573" y="3659505"/>
          <a:ext cx="1589926"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IN" sz="1800" kern="1200" dirty="0"/>
            <a:t>Model Comparison</a:t>
          </a:r>
        </a:p>
      </dsp:txBody>
      <dsp:txXfrm>
        <a:off x="6863573" y="3659505"/>
        <a:ext cx="1589926" cy="2439670"/>
      </dsp:txXfrm>
    </dsp:sp>
    <dsp:sp modelId="{F85B2CE7-31B6-4AF9-9D35-B7045BDF7110}">
      <dsp:nvSpPr>
        <dsp:cNvPr id="0" name=""/>
        <dsp:cNvSpPr/>
      </dsp:nvSpPr>
      <dsp:spPr>
        <a:xfrm>
          <a:off x="7353578"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4B561-7728-4805-B715-C2505D337E1F}">
      <dsp:nvSpPr>
        <dsp:cNvPr id="0" name=""/>
        <dsp:cNvSpPr/>
      </dsp:nvSpPr>
      <dsp:spPr>
        <a:xfrm>
          <a:off x="8511939" y="0"/>
          <a:ext cx="1168788" cy="243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IN" sz="1800" kern="1200"/>
            <a:t>Final Model Selection</a:t>
          </a:r>
        </a:p>
      </dsp:txBody>
      <dsp:txXfrm>
        <a:off x="8511939" y="0"/>
        <a:ext cx="1168788" cy="2439670"/>
      </dsp:txXfrm>
    </dsp:sp>
    <dsp:sp modelId="{F0A34DCF-2F61-414B-AA63-644A076298B1}">
      <dsp:nvSpPr>
        <dsp:cNvPr id="0" name=""/>
        <dsp:cNvSpPr/>
      </dsp:nvSpPr>
      <dsp:spPr>
        <a:xfrm>
          <a:off x="8791375" y="2744628"/>
          <a:ext cx="609917" cy="6099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3965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Emonlusk/Applied_D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Emonlusk/Applied_D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ptos Black" panose="020F0502020204030204" pitchFamily="34" charset="0"/>
                <a:ea typeface="SF Pro" pitchFamily="2" charset="0"/>
                <a:cs typeface="SF Pro" pitchFamily="2" charset="0"/>
              </a:rPr>
              <a:t>Kartik Babu</a:t>
            </a:r>
          </a:p>
          <a:p>
            <a:r>
              <a:rPr lang="en-US" sz="2000">
                <a:solidFill>
                  <a:schemeClr val="bg2"/>
                </a:solidFill>
                <a:latin typeface="Aptos Black" panose="020F0502020204030204" pitchFamily="34" charset="0"/>
                <a:ea typeface="SF Pro" pitchFamily="2" charset="0"/>
                <a:cs typeface="SF Pro" pitchFamily="2" charset="0"/>
              </a:rPr>
              <a:t>06/02/25</a:t>
            </a:r>
            <a:endParaRPr lang="en-US" sz="2000" dirty="0">
              <a:solidFill>
                <a:schemeClr val="bg2"/>
              </a:solidFill>
              <a:latin typeface="Aptos Black" panose="020F050202020403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A826-65D6-DA9E-336E-5A5424E90F74}"/>
              </a:ext>
            </a:extLst>
          </p:cNvPr>
          <p:cNvSpPr>
            <a:spLocks noGrp="1"/>
          </p:cNvSpPr>
          <p:nvPr>
            <p:ph idx="1"/>
          </p:nvPr>
        </p:nvSpPr>
        <p:spPr>
          <a:xfrm>
            <a:off x="719447" y="317458"/>
            <a:ext cx="10763992" cy="6320848"/>
          </a:xfrm>
        </p:spPr>
        <p:txBody>
          <a:bodyPr/>
          <a:lstStyle/>
          <a:p>
            <a:pPr>
              <a:lnSpc>
                <a:spcPct val="120000"/>
              </a:lnSpc>
              <a:spcBef>
                <a:spcPts val="1400"/>
              </a:spcBef>
            </a:pPr>
            <a:r>
              <a:rPr lang="en-US" sz="1800" b="1"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1800" dirty="0">
                <a:solidFill>
                  <a:schemeClr val="accent3">
                    <a:lumMod val="25000"/>
                  </a:schemeClr>
                </a:solidFill>
                <a:latin typeface="Abadi"/>
              </a:rPr>
              <a:t>1. Visualization:</a:t>
            </a:r>
          </a:p>
          <a:p>
            <a:pPr marL="0" indent="0">
              <a:lnSpc>
                <a:spcPct val="120000"/>
              </a:lnSpc>
              <a:spcBef>
                <a:spcPts val="1400"/>
              </a:spcBef>
              <a:buNone/>
            </a:pPr>
            <a:r>
              <a:rPr lang="en-US" sz="1800" dirty="0">
                <a:solidFill>
                  <a:schemeClr val="accent3">
                    <a:lumMod val="25000"/>
                  </a:schemeClr>
                </a:solidFill>
                <a:latin typeface="Abadi"/>
              </a:rPr>
              <a:t>Used libraries like Matplotlib and Seaborn to create visualizations that illustrate relationships between features and the target variable (landing success).</a:t>
            </a:r>
          </a:p>
          <a:p>
            <a:pPr marL="0" indent="0">
              <a:lnSpc>
                <a:spcPct val="120000"/>
              </a:lnSpc>
              <a:spcBef>
                <a:spcPts val="1400"/>
              </a:spcBef>
              <a:buNone/>
            </a:pPr>
            <a:r>
              <a:rPr lang="en-US" sz="1800" dirty="0">
                <a:solidFill>
                  <a:schemeClr val="accent3">
                    <a:lumMod val="25000"/>
                  </a:schemeClr>
                </a:solidFill>
                <a:latin typeface="Abadi"/>
              </a:rPr>
              <a:t>Key visualizations included:</a:t>
            </a:r>
          </a:p>
          <a:p>
            <a:pPr marL="0" indent="0">
              <a:lnSpc>
                <a:spcPct val="120000"/>
              </a:lnSpc>
              <a:spcBef>
                <a:spcPts val="1400"/>
              </a:spcBef>
              <a:buNone/>
            </a:pPr>
            <a:r>
              <a:rPr lang="en-US" sz="1800" dirty="0">
                <a:solidFill>
                  <a:schemeClr val="accent3">
                    <a:lumMod val="25000"/>
                  </a:schemeClr>
                </a:solidFill>
                <a:latin typeface="Abadi"/>
              </a:rPr>
              <a:t>Histograms to show the distribution of payload mass.</a:t>
            </a:r>
          </a:p>
          <a:p>
            <a:pPr marL="0" indent="0">
              <a:lnSpc>
                <a:spcPct val="120000"/>
              </a:lnSpc>
              <a:spcBef>
                <a:spcPts val="1400"/>
              </a:spcBef>
              <a:buNone/>
            </a:pPr>
            <a:r>
              <a:rPr lang="en-US" sz="1800" dirty="0">
                <a:solidFill>
                  <a:schemeClr val="accent3">
                    <a:lumMod val="25000"/>
                  </a:schemeClr>
                </a:solidFill>
                <a:latin typeface="Abadi"/>
              </a:rPr>
              <a:t>Bar charts to compare success rates across different launch sites.</a:t>
            </a:r>
          </a:p>
          <a:p>
            <a:pPr marL="0" indent="0">
              <a:lnSpc>
                <a:spcPct val="120000"/>
              </a:lnSpc>
              <a:spcBef>
                <a:spcPts val="1400"/>
              </a:spcBef>
              <a:buNone/>
            </a:pPr>
            <a:r>
              <a:rPr lang="en-US" sz="1800" dirty="0">
                <a:solidFill>
                  <a:schemeClr val="accent3">
                    <a:lumMod val="25000"/>
                  </a:schemeClr>
                </a:solidFill>
                <a:latin typeface="Abadi"/>
              </a:rPr>
              <a:t>Scatter plots to visualize the correlation between payload mass and landing success.</a:t>
            </a:r>
          </a:p>
          <a:p>
            <a:pPr marL="0" indent="0">
              <a:lnSpc>
                <a:spcPct val="120000"/>
              </a:lnSpc>
              <a:spcBef>
                <a:spcPts val="1400"/>
              </a:spcBef>
              <a:buNone/>
            </a:pPr>
            <a:r>
              <a:rPr lang="en-US" sz="1800" dirty="0">
                <a:solidFill>
                  <a:schemeClr val="accent3">
                    <a:lumMod val="25000"/>
                  </a:schemeClr>
                </a:solidFill>
                <a:latin typeface="Abadi"/>
              </a:rPr>
              <a:t>SQL Queries:</a:t>
            </a:r>
          </a:p>
          <a:p>
            <a:pPr marL="0" indent="0">
              <a:lnSpc>
                <a:spcPct val="120000"/>
              </a:lnSpc>
              <a:spcBef>
                <a:spcPts val="1400"/>
              </a:spcBef>
              <a:buNone/>
            </a:pPr>
            <a:r>
              <a:rPr lang="en-US" sz="1800" dirty="0">
                <a:solidFill>
                  <a:schemeClr val="accent3">
                    <a:lumMod val="25000"/>
                  </a:schemeClr>
                </a:solidFill>
                <a:latin typeface="Abadi"/>
              </a:rPr>
              <a:t>Performed SQL queries on the dataset to extract insights, such as:</a:t>
            </a:r>
          </a:p>
          <a:p>
            <a:pPr marL="0" indent="0">
              <a:lnSpc>
                <a:spcPct val="120000"/>
              </a:lnSpc>
              <a:spcBef>
                <a:spcPts val="1400"/>
              </a:spcBef>
              <a:buNone/>
            </a:pPr>
            <a:r>
              <a:rPr lang="en-US" sz="1800" dirty="0">
                <a:solidFill>
                  <a:schemeClr val="accent3">
                    <a:lumMod val="25000"/>
                  </a:schemeClr>
                </a:solidFill>
                <a:latin typeface="Abadi"/>
              </a:rPr>
              <a:t>Total successful launches by launch site.</a:t>
            </a:r>
          </a:p>
          <a:p>
            <a:pPr marL="0" indent="0">
              <a:lnSpc>
                <a:spcPct val="120000"/>
              </a:lnSpc>
              <a:spcBef>
                <a:spcPts val="1400"/>
              </a:spcBef>
              <a:buNone/>
            </a:pPr>
            <a:r>
              <a:rPr lang="en-US" sz="1800" dirty="0">
                <a:solidFill>
                  <a:schemeClr val="accent3">
                    <a:lumMod val="25000"/>
                  </a:schemeClr>
                </a:solidFill>
                <a:latin typeface="Abadi"/>
              </a:rPr>
              <a:t>Average payload mass for successful vs. unsuccessful launches.</a:t>
            </a:r>
          </a:p>
          <a:p>
            <a:pPr marL="0" indent="0">
              <a:lnSpc>
                <a:spcPct val="120000"/>
              </a:lnSpc>
              <a:spcBef>
                <a:spcPts val="1400"/>
              </a:spcBef>
              <a:buNone/>
            </a:pPr>
            <a:r>
              <a:rPr lang="en-US" sz="1800" dirty="0">
                <a:solidFill>
                  <a:schemeClr val="accent3">
                    <a:lumMod val="25000"/>
                  </a:schemeClr>
                </a:solidFill>
                <a:latin typeface="Abadi"/>
              </a:rPr>
              <a:t>This was done using SQLite or similar database tools to facilitate complex queries.</a:t>
            </a:r>
          </a:p>
        </p:txBody>
      </p:sp>
    </p:spTree>
    <p:extLst>
      <p:ext uri="{BB962C8B-B14F-4D97-AF65-F5344CB8AC3E}">
        <p14:creationId xmlns:p14="http://schemas.microsoft.com/office/powerpoint/2010/main" val="161122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1B972-C30C-5EE6-3065-84E1EAAADD99}"/>
              </a:ext>
            </a:extLst>
          </p:cNvPr>
          <p:cNvSpPr>
            <a:spLocks noGrp="1"/>
          </p:cNvSpPr>
          <p:nvPr>
            <p:ph idx="1"/>
          </p:nvPr>
        </p:nvSpPr>
        <p:spPr>
          <a:xfrm>
            <a:off x="838200" y="510639"/>
            <a:ext cx="10763992" cy="5666324"/>
          </a:xfrm>
        </p:spPr>
        <p:txBody>
          <a:bodyPr/>
          <a:lstStyle/>
          <a:p>
            <a:pPr>
              <a:lnSpc>
                <a:spcPct val="120000"/>
              </a:lnSpc>
              <a:spcBef>
                <a:spcPts val="1400"/>
              </a:spcBef>
            </a:pPr>
            <a:r>
              <a:rPr lang="en-US" sz="1800" b="1" dirty="0">
                <a:solidFill>
                  <a:schemeClr val="accent3">
                    <a:lumMod val="25000"/>
                  </a:schemeClr>
                </a:solidFill>
                <a:latin typeface="Abadi"/>
              </a:rPr>
              <a:t>Perform interactive visual analytics using Folium and </a:t>
            </a:r>
            <a:r>
              <a:rPr lang="en-US" sz="1800" b="1" dirty="0" err="1">
                <a:solidFill>
                  <a:schemeClr val="accent3">
                    <a:lumMod val="25000"/>
                  </a:schemeClr>
                </a:solidFill>
                <a:latin typeface="Abadi"/>
              </a:rPr>
              <a:t>Plotly</a:t>
            </a:r>
            <a:r>
              <a:rPr lang="en-US" sz="1800" b="1" dirty="0">
                <a:solidFill>
                  <a:schemeClr val="accent3">
                    <a:lumMod val="25000"/>
                  </a:schemeClr>
                </a:solidFill>
                <a:latin typeface="Abadi"/>
              </a:rPr>
              <a:t> Dash</a:t>
            </a:r>
          </a:p>
          <a:p>
            <a:pPr marL="342900" indent="-342900">
              <a:lnSpc>
                <a:spcPct val="120000"/>
              </a:lnSpc>
              <a:spcBef>
                <a:spcPts val="1400"/>
              </a:spcBef>
              <a:buFont typeface="+mj-lt"/>
              <a:buAutoNum type="arabicPeriod"/>
            </a:pPr>
            <a:r>
              <a:rPr lang="en-US" sz="1800" dirty="0">
                <a:solidFill>
                  <a:schemeClr val="accent3">
                    <a:lumMod val="25000"/>
                  </a:schemeClr>
                </a:solidFill>
                <a:latin typeface="Abadi"/>
              </a:rPr>
              <a:t>Using Folium:</a:t>
            </a:r>
          </a:p>
          <a:p>
            <a:pPr marL="0" indent="0">
              <a:lnSpc>
                <a:spcPct val="120000"/>
              </a:lnSpc>
              <a:spcBef>
                <a:spcPts val="1400"/>
              </a:spcBef>
              <a:buNone/>
            </a:pPr>
            <a:r>
              <a:rPr lang="en-US" sz="1800" dirty="0">
                <a:solidFill>
                  <a:schemeClr val="accent3">
                    <a:lumMod val="25000"/>
                  </a:schemeClr>
                </a:solidFill>
                <a:latin typeface="Abadi"/>
              </a:rPr>
              <a:t>Created interactive maps to visualize launch sites and their success rates using Folium.</a:t>
            </a:r>
          </a:p>
          <a:p>
            <a:pPr marL="0" indent="0">
              <a:lnSpc>
                <a:spcPct val="120000"/>
              </a:lnSpc>
              <a:spcBef>
                <a:spcPts val="1400"/>
              </a:spcBef>
              <a:buNone/>
            </a:pPr>
            <a:r>
              <a:rPr lang="en-US" sz="1800" dirty="0">
                <a:solidFill>
                  <a:schemeClr val="accent3">
                    <a:lumMod val="25000"/>
                  </a:schemeClr>
                </a:solidFill>
                <a:latin typeface="Abadi"/>
              </a:rPr>
              <a:t>Plotted markers for each launch site, color-coded based on success or failure, allowing for geographical insights into launch outcomes.</a:t>
            </a:r>
          </a:p>
          <a:p>
            <a:pPr marL="0" indent="0">
              <a:lnSpc>
                <a:spcPct val="120000"/>
              </a:lnSpc>
              <a:spcBef>
                <a:spcPts val="1400"/>
              </a:spcBef>
              <a:buNone/>
            </a:pPr>
            <a:r>
              <a:rPr lang="en-US" sz="1800" dirty="0">
                <a:solidFill>
                  <a:schemeClr val="accent3">
                    <a:lumMod val="25000"/>
                  </a:schemeClr>
                </a:solidFill>
                <a:latin typeface="Abadi"/>
              </a:rPr>
              <a:t>2. Using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marL="0" indent="0">
              <a:lnSpc>
                <a:spcPct val="120000"/>
              </a:lnSpc>
              <a:spcBef>
                <a:spcPts val="1400"/>
              </a:spcBef>
              <a:buNone/>
            </a:pPr>
            <a:r>
              <a:rPr lang="en-US" sz="1800" dirty="0">
                <a:solidFill>
                  <a:schemeClr val="accent3">
                    <a:lumMod val="25000"/>
                  </a:schemeClr>
                </a:solidFill>
                <a:latin typeface="Abadi"/>
              </a:rPr>
              <a:t>Developed a web-based dashboard using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 to provide interactive visualizations.</a:t>
            </a:r>
          </a:p>
          <a:p>
            <a:pPr marL="0" indent="0">
              <a:lnSpc>
                <a:spcPct val="120000"/>
              </a:lnSpc>
              <a:spcBef>
                <a:spcPts val="1400"/>
              </a:spcBef>
              <a:buNone/>
            </a:pPr>
            <a:r>
              <a:rPr lang="en-US" sz="1800" dirty="0">
                <a:solidFill>
                  <a:schemeClr val="accent3">
                    <a:lumMod val="25000"/>
                  </a:schemeClr>
                </a:solidFill>
                <a:latin typeface="Abadi"/>
              </a:rPr>
              <a:t>Features included:</a:t>
            </a:r>
          </a:p>
          <a:p>
            <a:pPr marL="0" indent="0">
              <a:lnSpc>
                <a:spcPct val="120000"/>
              </a:lnSpc>
              <a:spcBef>
                <a:spcPts val="1400"/>
              </a:spcBef>
              <a:buNone/>
            </a:pPr>
            <a:r>
              <a:rPr lang="en-US" sz="1800" dirty="0">
                <a:solidFill>
                  <a:schemeClr val="accent3">
                    <a:lumMod val="25000"/>
                  </a:schemeClr>
                </a:solidFill>
                <a:latin typeface="Abadi"/>
              </a:rPr>
              <a:t>Dropdown menus for selecting launch sites.</a:t>
            </a:r>
          </a:p>
          <a:p>
            <a:pPr marL="0" indent="0">
              <a:lnSpc>
                <a:spcPct val="120000"/>
              </a:lnSpc>
              <a:spcBef>
                <a:spcPts val="1400"/>
              </a:spcBef>
              <a:buNone/>
            </a:pPr>
            <a:r>
              <a:rPr lang="en-US" sz="1800" dirty="0">
                <a:solidFill>
                  <a:schemeClr val="accent3">
                    <a:lumMod val="25000"/>
                  </a:schemeClr>
                </a:solidFill>
                <a:latin typeface="Abadi"/>
              </a:rPr>
              <a:t>Pie charts showing success vs. failure counts.</a:t>
            </a:r>
          </a:p>
          <a:p>
            <a:pPr marL="0" indent="0">
              <a:lnSpc>
                <a:spcPct val="120000"/>
              </a:lnSpc>
              <a:spcBef>
                <a:spcPts val="1400"/>
              </a:spcBef>
              <a:buNone/>
            </a:pPr>
            <a:r>
              <a:rPr lang="en-US" sz="1800" dirty="0">
                <a:solidFill>
                  <a:schemeClr val="accent3">
                    <a:lumMod val="25000"/>
                  </a:schemeClr>
                </a:solidFill>
                <a:latin typeface="Abadi"/>
              </a:rPr>
              <a:t>Scatter plots illustrating the relationship between payload mass and launch success.</a:t>
            </a:r>
          </a:p>
        </p:txBody>
      </p:sp>
    </p:spTree>
    <p:extLst>
      <p:ext uri="{BB962C8B-B14F-4D97-AF65-F5344CB8AC3E}">
        <p14:creationId xmlns:p14="http://schemas.microsoft.com/office/powerpoint/2010/main" val="263493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573036-1315-C19B-19A1-967A952005A4}"/>
              </a:ext>
            </a:extLst>
          </p:cNvPr>
          <p:cNvSpPr>
            <a:spLocks noGrp="1"/>
          </p:cNvSpPr>
          <p:nvPr>
            <p:ph idx="1"/>
          </p:nvPr>
        </p:nvSpPr>
        <p:spPr>
          <a:xfrm>
            <a:off x="570015" y="385947"/>
            <a:ext cx="11447814" cy="6656120"/>
          </a:xfrm>
        </p:spPr>
        <p:txBody>
          <a:bodyPr/>
          <a:lstStyle/>
          <a:p>
            <a:pPr>
              <a:lnSpc>
                <a:spcPct val="120000"/>
              </a:lnSpc>
              <a:spcBef>
                <a:spcPts val="1400"/>
              </a:spcBef>
            </a:pPr>
            <a:r>
              <a:rPr lang="en-US" sz="1800" b="1" dirty="0">
                <a:solidFill>
                  <a:schemeClr val="accent3">
                    <a:lumMod val="25000"/>
                  </a:schemeClr>
                </a:solidFill>
                <a:latin typeface="Abadi"/>
              </a:rPr>
              <a:t>Perform predictive analysis using classification models</a:t>
            </a:r>
          </a:p>
          <a:p>
            <a:pPr marL="342900" indent="-342900">
              <a:buFont typeface="+mj-lt"/>
              <a:buAutoNum type="arabicPeriod"/>
            </a:pPr>
            <a:r>
              <a:rPr lang="en-US" sz="1800" dirty="0"/>
              <a:t>Classification Models:</a:t>
            </a:r>
          </a:p>
          <a:p>
            <a:pPr marL="0" indent="0">
              <a:buNone/>
            </a:pPr>
            <a:r>
              <a:rPr lang="en-US" sz="1800" dirty="0"/>
              <a:t>Implemented various classification algorithms, including:</a:t>
            </a:r>
          </a:p>
          <a:p>
            <a:pPr lvl="1"/>
            <a:r>
              <a:rPr lang="en-US" sz="1800" dirty="0"/>
              <a:t>Logistic Regression</a:t>
            </a:r>
          </a:p>
          <a:p>
            <a:pPr lvl="1"/>
            <a:r>
              <a:rPr lang="en-US" sz="1800" dirty="0"/>
              <a:t>Decision Trees</a:t>
            </a:r>
          </a:p>
          <a:p>
            <a:pPr lvl="1"/>
            <a:r>
              <a:rPr lang="en-US" sz="1800" dirty="0"/>
              <a:t>Random Forests</a:t>
            </a:r>
          </a:p>
          <a:p>
            <a:pPr lvl="1"/>
            <a:r>
              <a:rPr lang="en-US" sz="1800" dirty="0"/>
              <a:t>Support Vector Machines (SVM)</a:t>
            </a:r>
          </a:p>
          <a:p>
            <a:pPr lvl="1"/>
            <a:r>
              <a:rPr lang="en-US" sz="1800" dirty="0"/>
              <a:t>K-Nearest Neighbors (KNN)</a:t>
            </a:r>
          </a:p>
          <a:p>
            <a:pPr marL="0" indent="0">
              <a:buNone/>
            </a:pPr>
            <a:r>
              <a:rPr lang="en-US" sz="1800" dirty="0"/>
              <a:t>2. Building Models:</a:t>
            </a:r>
          </a:p>
          <a:p>
            <a:pPr lvl="1"/>
            <a:r>
              <a:rPr lang="en-US" sz="1800" dirty="0"/>
              <a:t>Split the dataset into training and testing sets to evaluate model performance.</a:t>
            </a:r>
          </a:p>
          <a:p>
            <a:pPr lvl="1"/>
            <a:r>
              <a:rPr lang="en-US" sz="1800" dirty="0"/>
              <a:t>Trained models on the training set using relevant features.</a:t>
            </a:r>
          </a:p>
          <a:p>
            <a:pPr marL="0" indent="0">
              <a:buNone/>
            </a:pPr>
            <a:r>
              <a:rPr lang="en-US" sz="1800" dirty="0"/>
              <a:t>3. Tuning Models:</a:t>
            </a:r>
          </a:p>
          <a:p>
            <a:pPr lvl="1"/>
            <a:r>
              <a:rPr lang="en-US" sz="1800" dirty="0"/>
              <a:t>Used techniques such as Grid Search and Random Search to optimize hyperparameters for each model.</a:t>
            </a:r>
          </a:p>
          <a:p>
            <a:pPr lvl="1"/>
            <a:r>
              <a:rPr lang="en-US" sz="1800" dirty="0"/>
              <a:t>Evaluated model performance using cross-validation to ensure robustness.</a:t>
            </a:r>
          </a:p>
          <a:p>
            <a:pPr marL="0" indent="0">
              <a:buNone/>
            </a:pPr>
            <a:r>
              <a:rPr lang="en-US" sz="1800" dirty="0"/>
              <a:t>4. Evaluating Models:</a:t>
            </a:r>
          </a:p>
          <a:p>
            <a:pPr lvl="1"/>
            <a:r>
              <a:rPr lang="en-US" sz="1800" dirty="0"/>
              <a:t>Assessed model performance using metrics such as accuracy, precision, recall, and F1-score.</a:t>
            </a:r>
          </a:p>
          <a:p>
            <a:pPr lvl="1"/>
            <a:r>
              <a:rPr lang="en-US" sz="1800" dirty="0"/>
              <a:t>Visualized model performance using confusion matrices and ROC curves to understand the trade-offs between true positive and false positive rates.</a:t>
            </a:r>
            <a:endParaRPr lang="en-IN" sz="1800" dirty="0"/>
          </a:p>
        </p:txBody>
      </p:sp>
    </p:spTree>
    <p:extLst>
      <p:ext uri="{BB962C8B-B14F-4D97-AF65-F5344CB8AC3E}">
        <p14:creationId xmlns:p14="http://schemas.microsoft.com/office/powerpoint/2010/main" val="65780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4" name="Content Placeholder 3">
            <a:extLst>
              <a:ext uri="{FF2B5EF4-FFF2-40B4-BE49-F238E27FC236}">
                <a16:creationId xmlns:a16="http://schemas.microsoft.com/office/drawing/2014/main" id="{008ECAA5-C4CB-D2A3-27A2-FE7C6B39A9FB}"/>
              </a:ext>
            </a:extLst>
          </p:cNvPr>
          <p:cNvGraphicFramePr>
            <a:graphicFrameLocks noGrp="1"/>
          </p:cNvGraphicFramePr>
          <p:nvPr>
            <p:ph idx="4294967295"/>
            <p:extLst>
              <p:ext uri="{D42A27DB-BD31-4B8C-83A1-F6EECF244321}">
                <p14:modId xmlns:p14="http://schemas.microsoft.com/office/powerpoint/2010/main" val="3071726281"/>
              </p:ext>
            </p:extLst>
          </p:nvPr>
        </p:nvGraphicFramePr>
        <p:xfrm>
          <a:off x="770010" y="1380967"/>
          <a:ext cx="10832181" cy="5046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359ADA3D-14A9-3B10-838E-89D61E4E5C91}"/>
              </a:ext>
            </a:extLst>
          </p:cNvPr>
          <p:cNvGraphicFramePr>
            <a:graphicFrameLocks noGrp="1"/>
          </p:cNvGraphicFramePr>
          <p:nvPr>
            <p:ph idx="1"/>
            <p:extLst>
              <p:ext uri="{D42A27DB-BD31-4B8C-83A1-F6EECF244321}">
                <p14:modId xmlns:p14="http://schemas.microsoft.com/office/powerpoint/2010/main" val="230944193"/>
              </p:ext>
            </p:extLst>
          </p:nvPr>
        </p:nvGraphicFramePr>
        <p:xfrm>
          <a:off x="588817" y="1120149"/>
          <a:ext cx="11298383" cy="5031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2" name="TextBox 11">
            <a:extLst>
              <a:ext uri="{FF2B5EF4-FFF2-40B4-BE49-F238E27FC236}">
                <a16:creationId xmlns:a16="http://schemas.microsoft.com/office/drawing/2014/main" id="{3E257F88-632E-2412-417F-BBE421819AFD}"/>
              </a:ext>
            </a:extLst>
          </p:cNvPr>
          <p:cNvSpPr txBox="1"/>
          <p:nvPr/>
        </p:nvSpPr>
        <p:spPr>
          <a:xfrm>
            <a:off x="588817" y="6262634"/>
            <a:ext cx="8682747" cy="369332"/>
          </a:xfrm>
          <a:prstGeom prst="rect">
            <a:avLst/>
          </a:prstGeom>
          <a:noFill/>
        </p:spPr>
        <p:txBody>
          <a:bodyPr wrap="square" rtlCol="0">
            <a:spAutoFit/>
          </a:bodyPr>
          <a:lstStyle/>
          <a:p>
            <a:pPr marL="285750" indent="-285750">
              <a:buFont typeface="Arial" panose="020B0604020202020204" pitchFamily="34" charset="0"/>
              <a:buChar char="•"/>
            </a:pPr>
            <a:r>
              <a:rPr lang="en-IN" dirty="0" err="1"/>
              <a:t>Github</a:t>
            </a:r>
            <a:r>
              <a:rPr lang="en-IN" dirty="0"/>
              <a:t> link : </a:t>
            </a:r>
            <a:r>
              <a:rPr lang="en-IN" dirty="0">
                <a:hlinkClick r:id="rId8"/>
              </a:rPr>
              <a:t>https://github.com/Emonlusk/Applied_DS</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663AF15B-E79D-B67D-E1CF-F10B738A029B}"/>
              </a:ext>
            </a:extLst>
          </p:cNvPr>
          <p:cNvGraphicFramePr/>
          <p:nvPr>
            <p:extLst>
              <p:ext uri="{D42A27DB-BD31-4B8C-83A1-F6EECF244321}">
                <p14:modId xmlns:p14="http://schemas.microsoft.com/office/powerpoint/2010/main" val="1217229916"/>
              </p:ext>
            </p:extLst>
          </p:nvPr>
        </p:nvGraphicFramePr>
        <p:xfrm>
          <a:off x="368300" y="1087699"/>
          <a:ext cx="11089671" cy="5231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44A62EF-16B8-9C7C-7999-B5B9F875F593}"/>
              </a:ext>
            </a:extLst>
          </p:cNvPr>
          <p:cNvSpPr txBox="1"/>
          <p:nvPr/>
        </p:nvSpPr>
        <p:spPr>
          <a:xfrm>
            <a:off x="588817" y="6262634"/>
            <a:ext cx="8682747" cy="369332"/>
          </a:xfrm>
          <a:prstGeom prst="rect">
            <a:avLst/>
          </a:prstGeom>
          <a:noFill/>
        </p:spPr>
        <p:txBody>
          <a:bodyPr wrap="square" rtlCol="0">
            <a:spAutoFit/>
          </a:bodyPr>
          <a:lstStyle/>
          <a:p>
            <a:pPr marL="285750" indent="-285750">
              <a:buFont typeface="Arial" panose="020B0604020202020204" pitchFamily="34" charset="0"/>
              <a:buChar char="•"/>
            </a:pPr>
            <a:r>
              <a:rPr lang="en-IN" dirty="0" err="1"/>
              <a:t>Github</a:t>
            </a:r>
            <a:r>
              <a:rPr lang="en-IN" dirty="0"/>
              <a:t> link : </a:t>
            </a:r>
            <a:r>
              <a:rPr lang="en-IN" dirty="0">
                <a:hlinkClick r:id="rId8"/>
              </a:rPr>
              <a:t>https://github.com/Emonlusk/Applied_DS</a:t>
            </a:r>
            <a:endParaRPr lang="en-IN" dirty="0"/>
          </a:p>
        </p:txBody>
      </p:sp>
    </p:spTree>
    <p:extLst>
      <p:ext uri="{BB962C8B-B14F-4D97-AF65-F5344CB8AC3E}">
        <p14:creationId xmlns:p14="http://schemas.microsoft.com/office/powerpoint/2010/main" val="138555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graphicFrame>
        <p:nvGraphicFramePr>
          <p:cNvPr id="2" name="Content Placeholder 1">
            <a:extLst>
              <a:ext uri="{FF2B5EF4-FFF2-40B4-BE49-F238E27FC236}">
                <a16:creationId xmlns:a16="http://schemas.microsoft.com/office/drawing/2014/main" id="{5CB94956-36DC-DA62-84E3-2D93576DE6DC}"/>
              </a:ext>
            </a:extLst>
          </p:cNvPr>
          <p:cNvGraphicFramePr>
            <a:graphicFrameLocks noGrp="1"/>
          </p:cNvGraphicFramePr>
          <p:nvPr>
            <p:ph idx="4294967295"/>
            <p:extLst>
              <p:ext uri="{D42A27DB-BD31-4B8C-83A1-F6EECF244321}">
                <p14:modId xmlns:p14="http://schemas.microsoft.com/office/powerpoint/2010/main" val="4276082792"/>
              </p:ext>
            </p:extLst>
          </p:nvPr>
        </p:nvGraphicFramePr>
        <p:xfrm>
          <a:off x="-256572" y="948775"/>
          <a:ext cx="12042172" cy="5478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34028" y="2833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4966"/>
            <a:ext cx="10687962" cy="493838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Histogram of Payload Mass:</a:t>
            </a:r>
          </a:p>
          <a:p>
            <a:pPr marL="0" indent="0">
              <a:lnSpc>
                <a:spcPct val="100000"/>
              </a:lnSpc>
              <a:spcBef>
                <a:spcPts val="1400"/>
              </a:spcBef>
              <a:buNone/>
            </a:pPr>
            <a:r>
              <a:rPr lang="en-US" sz="1800" dirty="0">
                <a:solidFill>
                  <a:schemeClr val="accent3">
                    <a:lumMod val="25000"/>
                  </a:schemeClr>
                </a:solidFill>
                <a:latin typeface="Abadi"/>
              </a:rPr>
              <a:t>Purpose: To visualize the distribution of payload masses across all launches. This helps identify the most common payload sizes and any outliers in the data.</a:t>
            </a:r>
          </a:p>
          <a:p>
            <a:pPr marL="0" indent="0">
              <a:lnSpc>
                <a:spcPct val="100000"/>
              </a:lnSpc>
              <a:spcBef>
                <a:spcPts val="1400"/>
              </a:spcBef>
              <a:buNone/>
            </a:pPr>
            <a:r>
              <a:rPr lang="en-US" sz="1800" dirty="0">
                <a:solidFill>
                  <a:schemeClr val="accent3">
                    <a:lumMod val="25000"/>
                  </a:schemeClr>
                </a:solidFill>
                <a:latin typeface="Abadi"/>
              </a:rPr>
              <a:t>Insight: Understanding the payload distribution is crucial for analyzing how payload mass might influence launch success.</a:t>
            </a: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Bar Chart of Launch Success by Site:</a:t>
            </a:r>
          </a:p>
          <a:p>
            <a:pPr marL="0" indent="0">
              <a:lnSpc>
                <a:spcPct val="100000"/>
              </a:lnSpc>
              <a:spcBef>
                <a:spcPts val="1400"/>
              </a:spcBef>
              <a:buNone/>
            </a:pPr>
            <a:r>
              <a:rPr lang="en-US" sz="1800" dirty="0">
                <a:solidFill>
                  <a:schemeClr val="accent3">
                    <a:lumMod val="25000"/>
                  </a:schemeClr>
                </a:solidFill>
                <a:latin typeface="Abadi"/>
              </a:rPr>
              <a:t>Purpose: To compare the total number of successful launches across different launch sites. This chart provides a clear visual representation of which sites have the highest success rates.</a:t>
            </a:r>
          </a:p>
          <a:p>
            <a:pPr marL="0" indent="0">
              <a:lnSpc>
                <a:spcPct val="100000"/>
              </a:lnSpc>
              <a:spcBef>
                <a:spcPts val="1400"/>
              </a:spcBef>
              <a:buNone/>
            </a:pPr>
            <a:r>
              <a:rPr lang="en-US" sz="1800" dirty="0">
                <a:solidFill>
                  <a:schemeClr val="accent3">
                    <a:lumMod val="25000"/>
                  </a:schemeClr>
                </a:solidFill>
                <a:latin typeface="Abadi"/>
              </a:rPr>
              <a:t>Insight: Identifying successful launch sites can inform future launch decisions and operational strategies.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0E355-690A-A091-00B0-AABD8011CBB2}"/>
              </a:ext>
            </a:extLst>
          </p:cNvPr>
          <p:cNvSpPr>
            <a:spLocks noGrp="1"/>
          </p:cNvSpPr>
          <p:nvPr>
            <p:ph idx="1"/>
          </p:nvPr>
        </p:nvSpPr>
        <p:spPr>
          <a:xfrm>
            <a:off x="660400" y="644524"/>
            <a:ext cx="10998200" cy="5845175"/>
          </a:xfrm>
        </p:spPr>
        <p:txBody>
          <a:bodyPr/>
          <a:lstStyle/>
          <a:p>
            <a:pPr>
              <a:lnSpc>
                <a:spcPct val="100000"/>
              </a:lnSpc>
              <a:spcBef>
                <a:spcPts val="1400"/>
              </a:spcBef>
            </a:pPr>
            <a:r>
              <a:rPr lang="en-US" sz="1800" dirty="0">
                <a:solidFill>
                  <a:schemeClr val="accent3">
                    <a:lumMod val="25000"/>
                  </a:schemeClr>
                </a:solidFill>
                <a:latin typeface="Abadi"/>
              </a:rPr>
              <a:t>Scatter Plot of Payload Mass vs. Launch Success:</a:t>
            </a:r>
          </a:p>
          <a:p>
            <a:pPr marL="0" indent="0">
              <a:lnSpc>
                <a:spcPct val="100000"/>
              </a:lnSpc>
              <a:spcBef>
                <a:spcPts val="1400"/>
              </a:spcBef>
              <a:buNone/>
            </a:pPr>
            <a:r>
              <a:rPr lang="en-US" sz="1800" dirty="0">
                <a:solidFill>
                  <a:schemeClr val="accent3">
                    <a:lumMod val="25000"/>
                  </a:schemeClr>
                </a:solidFill>
                <a:latin typeface="Abadi"/>
              </a:rPr>
              <a:t>Purpose: To explore the relationship between payload mass and launch success. This chart helps visualize any correlation between these two variables.</a:t>
            </a:r>
          </a:p>
          <a:p>
            <a:pPr marL="0" indent="0">
              <a:lnSpc>
                <a:spcPct val="100000"/>
              </a:lnSpc>
              <a:spcBef>
                <a:spcPts val="1400"/>
              </a:spcBef>
              <a:buNone/>
            </a:pPr>
            <a:r>
              <a:rPr lang="en-US" sz="1800" dirty="0">
                <a:solidFill>
                  <a:schemeClr val="accent3">
                    <a:lumMod val="25000"/>
                  </a:schemeClr>
                </a:solidFill>
                <a:latin typeface="Abadi"/>
              </a:rPr>
              <a:t>Insight: Understanding how payload mass affects success can guide future payload planning and mission design.</a:t>
            </a:r>
          </a:p>
          <a:p>
            <a:pPr>
              <a:lnSpc>
                <a:spcPct val="100000"/>
              </a:lnSpc>
              <a:spcBef>
                <a:spcPts val="1400"/>
              </a:spcBef>
            </a:pPr>
            <a:r>
              <a:rPr lang="en-US" sz="1800" dirty="0">
                <a:solidFill>
                  <a:schemeClr val="accent3">
                    <a:lumMod val="25000"/>
                  </a:schemeClr>
                </a:solidFill>
                <a:latin typeface="Abadi"/>
              </a:rPr>
              <a:t>Pie Chart of Launch Outcomes:</a:t>
            </a:r>
          </a:p>
          <a:p>
            <a:pPr marL="0" indent="0">
              <a:lnSpc>
                <a:spcPct val="100000"/>
              </a:lnSpc>
              <a:spcBef>
                <a:spcPts val="1400"/>
              </a:spcBef>
              <a:buNone/>
            </a:pPr>
            <a:r>
              <a:rPr lang="en-US" sz="1800" dirty="0">
                <a:solidFill>
                  <a:schemeClr val="accent3">
                    <a:lumMod val="25000"/>
                  </a:schemeClr>
                </a:solidFill>
                <a:latin typeface="Abadi"/>
              </a:rPr>
              <a:t>Purpose: To show the proportion of successful vs. failed launches. This chart provides a quick overview of overall performance.</a:t>
            </a:r>
          </a:p>
          <a:p>
            <a:pPr marL="0" indent="0">
              <a:lnSpc>
                <a:spcPct val="100000"/>
              </a:lnSpc>
              <a:spcBef>
                <a:spcPts val="1400"/>
              </a:spcBef>
              <a:buNone/>
            </a:pPr>
            <a:r>
              <a:rPr lang="en-US" sz="1800" dirty="0">
                <a:solidFill>
                  <a:schemeClr val="accent3">
                    <a:lumMod val="25000"/>
                  </a:schemeClr>
                </a:solidFill>
                <a:latin typeface="Abadi"/>
              </a:rPr>
              <a:t>Insight: A clear visual representation of success rates can help stakeholders assess the reliability of the Falcon 9 rocket.</a:t>
            </a:r>
          </a:p>
          <a:p>
            <a:pPr>
              <a:lnSpc>
                <a:spcPct val="100000"/>
              </a:lnSpc>
              <a:spcBef>
                <a:spcPts val="1400"/>
              </a:spcBef>
            </a:pPr>
            <a:r>
              <a:rPr lang="en-US" sz="1800" dirty="0">
                <a:solidFill>
                  <a:schemeClr val="accent3">
                    <a:lumMod val="25000"/>
                  </a:schemeClr>
                </a:solidFill>
                <a:latin typeface="Abadi"/>
              </a:rPr>
              <a:t>Box Plot of Payload Mass by Launch Outcome:</a:t>
            </a:r>
          </a:p>
          <a:p>
            <a:pPr marL="0" indent="0">
              <a:lnSpc>
                <a:spcPct val="100000"/>
              </a:lnSpc>
              <a:spcBef>
                <a:spcPts val="1400"/>
              </a:spcBef>
              <a:buNone/>
            </a:pPr>
            <a:r>
              <a:rPr lang="en-US" sz="1800" dirty="0">
                <a:solidFill>
                  <a:schemeClr val="accent3">
                    <a:lumMod val="25000"/>
                  </a:schemeClr>
                </a:solidFill>
                <a:latin typeface="Abadi"/>
              </a:rPr>
              <a:t>Purpose: To compare the distribution of payload masses for successful and unsuccessful launches. This chart highlights any differences in payload mass between the two outcomes.</a:t>
            </a:r>
          </a:p>
          <a:p>
            <a:pPr marL="0" indent="0">
              <a:lnSpc>
                <a:spcPct val="100000"/>
              </a:lnSpc>
              <a:spcBef>
                <a:spcPts val="1400"/>
              </a:spcBef>
              <a:buNone/>
            </a:pPr>
            <a:r>
              <a:rPr lang="en-US" sz="1800" dirty="0">
                <a:solidFill>
                  <a:schemeClr val="accent3">
                    <a:lumMod val="25000"/>
                  </a:schemeClr>
                </a:solidFill>
                <a:latin typeface="Abadi"/>
              </a:rPr>
              <a:t>Insight: Identifying trends in payload mass related to launch success can inform future design and engineering decisions</a:t>
            </a:r>
            <a:endParaRPr lang="en-US" sz="1800" dirty="0"/>
          </a:p>
          <a:p>
            <a:endParaRPr lang="en-IN" sz="1800" dirty="0"/>
          </a:p>
        </p:txBody>
      </p:sp>
    </p:spTree>
    <p:extLst>
      <p:ext uri="{BB962C8B-B14F-4D97-AF65-F5344CB8AC3E}">
        <p14:creationId xmlns:p14="http://schemas.microsoft.com/office/powerpoint/2010/main" val="3119988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4600"/>
            <a:ext cx="11010900" cy="5613400"/>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Total Launches by Site:</a:t>
            </a:r>
          </a:p>
          <a:p>
            <a:pPr marL="457200" lvl="1" indent="0">
              <a:lnSpc>
                <a:spcPct val="100000"/>
              </a:lnSpc>
              <a:spcBef>
                <a:spcPts val="1400"/>
              </a:spcBef>
              <a:buNone/>
            </a:pPr>
            <a:r>
              <a:rPr lang="en-US" sz="1800" dirty="0">
                <a:solidFill>
                  <a:schemeClr val="accent3">
                    <a:lumMod val="25000"/>
                  </a:schemeClr>
                </a:solidFill>
                <a:latin typeface="Abadi"/>
              </a:rPr>
              <a:t>Query to count the total number of launches for each launch site.</a:t>
            </a:r>
          </a:p>
          <a:p>
            <a:pPr marL="457200" lvl="1" indent="0">
              <a:lnSpc>
                <a:spcPct val="100000"/>
              </a:lnSpc>
              <a:spcBef>
                <a:spcPts val="1400"/>
              </a:spcBef>
              <a:buNone/>
            </a:pPr>
            <a:r>
              <a:rPr lang="en-US" sz="1800" dirty="0">
                <a:solidFill>
                  <a:schemeClr val="accent3">
                    <a:lumMod val="25000"/>
                  </a:schemeClr>
                </a:solidFill>
                <a:latin typeface="Abadi"/>
              </a:rPr>
              <a:t>Purpose: To understand the distribution of launches across different sites.</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Successful Launches by Site:</a:t>
            </a:r>
          </a:p>
          <a:p>
            <a:pPr marL="457200" lvl="1" indent="0">
              <a:lnSpc>
                <a:spcPct val="100000"/>
              </a:lnSpc>
              <a:spcBef>
                <a:spcPts val="1400"/>
              </a:spcBef>
              <a:buNone/>
            </a:pPr>
            <a:r>
              <a:rPr lang="en-US" sz="1800" dirty="0">
                <a:solidFill>
                  <a:schemeClr val="accent3">
                    <a:lumMod val="25000"/>
                  </a:schemeClr>
                </a:solidFill>
                <a:latin typeface="Abadi"/>
              </a:rPr>
              <a:t>Query to count the number of successful launches for each launch site.</a:t>
            </a:r>
          </a:p>
          <a:p>
            <a:pPr marL="457200" lvl="1" indent="0">
              <a:lnSpc>
                <a:spcPct val="100000"/>
              </a:lnSpc>
              <a:spcBef>
                <a:spcPts val="1400"/>
              </a:spcBef>
              <a:buNone/>
            </a:pPr>
            <a:r>
              <a:rPr lang="en-US" sz="1800" dirty="0">
                <a:solidFill>
                  <a:schemeClr val="accent3">
                    <a:lumMod val="25000"/>
                  </a:schemeClr>
                </a:solidFill>
                <a:latin typeface="Abadi"/>
              </a:rPr>
              <a:t>Purpose: To evaluate the performance of each launch site in terms of success rates.</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Average Payload Mass by Launch Outcome:</a:t>
            </a:r>
          </a:p>
          <a:p>
            <a:pPr marL="457200" lvl="1" indent="0">
              <a:lnSpc>
                <a:spcPct val="100000"/>
              </a:lnSpc>
              <a:spcBef>
                <a:spcPts val="1400"/>
              </a:spcBef>
              <a:buNone/>
            </a:pPr>
            <a:r>
              <a:rPr lang="en-US" sz="1800" dirty="0">
                <a:solidFill>
                  <a:schemeClr val="accent3">
                    <a:lumMod val="25000"/>
                  </a:schemeClr>
                </a:solidFill>
                <a:latin typeface="Abadi"/>
              </a:rPr>
              <a:t>Query to calculate the average payload mass for successful and unsuccessful launches.</a:t>
            </a:r>
          </a:p>
          <a:p>
            <a:pPr marL="457200" lvl="1" indent="0">
              <a:lnSpc>
                <a:spcPct val="100000"/>
              </a:lnSpc>
              <a:spcBef>
                <a:spcPts val="1400"/>
              </a:spcBef>
              <a:buNone/>
            </a:pPr>
            <a:r>
              <a:rPr lang="en-US" sz="1800" dirty="0">
                <a:solidFill>
                  <a:schemeClr val="accent3">
                    <a:lumMod val="25000"/>
                  </a:schemeClr>
                </a:solidFill>
                <a:latin typeface="Abadi"/>
              </a:rPr>
              <a:t>Purpose: To analyze how payload mass correlates with launch success.</a:t>
            </a:r>
          </a:p>
          <a:p>
            <a:pPr marL="457200" lvl="1" indent="0">
              <a:lnSpc>
                <a:spcPct val="100000"/>
              </a:lnSpc>
              <a:spcBef>
                <a:spcPts val="1400"/>
              </a:spcBef>
              <a:buNone/>
            </a:pPr>
            <a:r>
              <a:rPr lang="en-US" sz="1800" dirty="0">
                <a:solidFill>
                  <a:schemeClr val="accent3">
                    <a:lumMod val="25000"/>
                  </a:schemeClr>
                </a:solidFill>
                <a:latin typeface="Abadi"/>
              </a:rPr>
              <a:t>Purpose: To understand the range and distribution of payload masses used in launches</a:t>
            </a:r>
            <a:r>
              <a:rPr lang="en-US" sz="1400" dirty="0">
                <a:solidFill>
                  <a:schemeClr val="accent3">
                    <a:lumMod val="25000"/>
                  </a:schemeClr>
                </a:solidFill>
                <a:latin typeface="Abadi"/>
              </a:rPr>
              <a:t>.</a:t>
            </a:r>
            <a:endParaRPr lang="en-US" sz="1400" dirty="0"/>
          </a:p>
          <a:p>
            <a:pPr marL="0" indent="0">
              <a:buNone/>
            </a:pPr>
            <a:endParaRPr lang="en-US" sz="1800" dirty="0"/>
          </a:p>
          <a:p>
            <a:pPr marL="0" indent="0">
              <a:buNone/>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39D936-1A41-68F9-A5E1-5AC7D660E74C}"/>
              </a:ext>
            </a:extLst>
          </p:cNvPr>
          <p:cNvSpPr>
            <a:spLocks noGrp="1"/>
          </p:cNvSpPr>
          <p:nvPr>
            <p:ph idx="1"/>
          </p:nvPr>
        </p:nvSpPr>
        <p:spPr>
          <a:xfrm>
            <a:off x="838200" y="796925"/>
            <a:ext cx="10515600" cy="4351338"/>
          </a:xfrm>
        </p:spPr>
        <p:txBody>
          <a:bodyPr/>
          <a:lstStyle/>
          <a:p>
            <a:pPr>
              <a:lnSpc>
                <a:spcPct val="100000"/>
              </a:lnSpc>
              <a:spcBef>
                <a:spcPts val="1400"/>
              </a:spcBef>
            </a:pPr>
            <a:r>
              <a:rPr lang="en-US" sz="1800" dirty="0">
                <a:solidFill>
                  <a:schemeClr val="accent3">
                    <a:lumMod val="25000"/>
                  </a:schemeClr>
                </a:solidFill>
                <a:latin typeface="Abadi"/>
              </a:rPr>
              <a:t>Launches by Booster Version:</a:t>
            </a:r>
          </a:p>
          <a:p>
            <a:pPr marL="457200" lvl="1" indent="0">
              <a:lnSpc>
                <a:spcPct val="100000"/>
              </a:lnSpc>
              <a:spcBef>
                <a:spcPts val="1400"/>
              </a:spcBef>
              <a:buNone/>
            </a:pPr>
            <a:r>
              <a:rPr lang="en-US" sz="1800" dirty="0">
                <a:solidFill>
                  <a:schemeClr val="accent3">
                    <a:lumMod val="25000"/>
                  </a:schemeClr>
                </a:solidFill>
                <a:latin typeface="Abadi"/>
              </a:rPr>
              <a:t>Query to count the number of launches for each booster version.</a:t>
            </a:r>
          </a:p>
          <a:p>
            <a:pPr marL="457200" lvl="1" indent="0">
              <a:lnSpc>
                <a:spcPct val="100000"/>
              </a:lnSpc>
              <a:spcBef>
                <a:spcPts val="1400"/>
              </a:spcBef>
              <a:buNone/>
            </a:pPr>
            <a:r>
              <a:rPr lang="en-US" sz="1800" dirty="0">
                <a:solidFill>
                  <a:schemeClr val="accent3">
                    <a:lumMod val="25000"/>
                  </a:schemeClr>
                </a:solidFill>
                <a:latin typeface="Abadi"/>
              </a:rPr>
              <a:t>Purpose: To assess the performance of different booster versions used in launches.</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Launch Outcomes Over Time:</a:t>
            </a:r>
          </a:p>
          <a:p>
            <a:pPr marL="457200" lvl="1" indent="0">
              <a:lnSpc>
                <a:spcPct val="100000"/>
              </a:lnSpc>
              <a:spcBef>
                <a:spcPts val="1400"/>
              </a:spcBef>
              <a:buNone/>
            </a:pPr>
            <a:r>
              <a:rPr lang="en-US" sz="1800" dirty="0">
                <a:solidFill>
                  <a:schemeClr val="accent3">
                    <a:lumMod val="25000"/>
                  </a:schemeClr>
                </a:solidFill>
                <a:latin typeface="Abadi"/>
              </a:rPr>
              <a:t>Query to retrieve launch outcomes grouped by year.</a:t>
            </a:r>
          </a:p>
          <a:p>
            <a:pPr marL="457200" lvl="1" indent="0">
              <a:lnSpc>
                <a:spcPct val="100000"/>
              </a:lnSpc>
              <a:spcBef>
                <a:spcPts val="1400"/>
              </a:spcBef>
              <a:buNone/>
            </a:pPr>
            <a:r>
              <a:rPr lang="en-US" sz="1800" dirty="0">
                <a:solidFill>
                  <a:schemeClr val="accent3">
                    <a:lumMod val="25000"/>
                  </a:schemeClr>
                </a:solidFill>
                <a:latin typeface="Abadi"/>
              </a:rPr>
              <a:t>Purpose: To visualize trends in launch success and failure over time.</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Payload Mass Distribution:</a:t>
            </a:r>
          </a:p>
          <a:p>
            <a:pPr marL="457200" lvl="1" indent="0">
              <a:lnSpc>
                <a:spcPct val="100000"/>
              </a:lnSpc>
              <a:spcBef>
                <a:spcPts val="1400"/>
              </a:spcBef>
              <a:buNone/>
            </a:pPr>
            <a:r>
              <a:rPr lang="en-US" sz="1800" dirty="0">
                <a:solidFill>
                  <a:schemeClr val="accent3">
                    <a:lumMod val="25000"/>
                  </a:schemeClr>
                </a:solidFill>
                <a:latin typeface="Abadi"/>
              </a:rPr>
              <a:t>Query to retrieve payload mass statistics (min, max, average) for all launches.</a:t>
            </a:r>
          </a:p>
          <a:p>
            <a:endParaRPr lang="en-IN" sz="1800" dirty="0"/>
          </a:p>
        </p:txBody>
      </p:sp>
    </p:spTree>
    <p:extLst>
      <p:ext uri="{BB962C8B-B14F-4D97-AF65-F5344CB8AC3E}">
        <p14:creationId xmlns:p14="http://schemas.microsoft.com/office/powerpoint/2010/main" val="412840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Markers: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Placed markers at each launch site location (e.g., Cape Canaveral, Vandenberg Air Force Base).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visually represent the geographical locations of SpaceX launch sites, allowing users to easily identify where launches occur.</a:t>
            </a:r>
          </a:p>
          <a:p>
            <a:pPr>
              <a:lnSpc>
                <a:spcPct val="100000"/>
              </a:lnSpc>
              <a:spcBef>
                <a:spcPts val="1400"/>
              </a:spcBef>
            </a:pPr>
            <a:r>
              <a:rPr lang="en-US" sz="1800" dirty="0">
                <a:solidFill>
                  <a:schemeClr val="accent3">
                    <a:lumMod val="25000"/>
                  </a:schemeClr>
                </a:solidFill>
                <a:latin typeface="Abadi" panose="020B0604020104020204" pitchFamily="34" charset="0"/>
              </a:rPr>
              <a:t>Circle Markers: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Added circle markers around each launch site to indicate the area of influence or operational range.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provide a visual cue of the operational area for each launch site, helping users understand the geographical context of the launches.</a:t>
            </a:r>
          </a:p>
          <a:p>
            <a:pPr marL="0" indent="0">
              <a:buNone/>
            </a:pP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157C5-E5C6-7B77-F4B0-84886F584BAF}"/>
              </a:ext>
            </a:extLst>
          </p:cNvPr>
          <p:cNvSpPr>
            <a:spLocks noGrp="1"/>
          </p:cNvSpPr>
          <p:nvPr>
            <p:ph idx="1"/>
          </p:nvPr>
        </p:nvSpPr>
        <p:spPr>
          <a:xfrm>
            <a:off x="838200" y="377824"/>
            <a:ext cx="10744200" cy="5895975"/>
          </a:xfr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Popups: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Attached popups to markers that display additional information about each launch site, such as the total number of launches and success rates.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enhance user interaction by providing detailed information on click, making the map more informative and engaging.</a:t>
            </a:r>
          </a:p>
          <a:p>
            <a:pPr>
              <a:lnSpc>
                <a:spcPct val="100000"/>
              </a:lnSpc>
              <a:spcBef>
                <a:spcPts val="1400"/>
              </a:spcBef>
            </a:pPr>
            <a:r>
              <a:rPr lang="en-US" sz="1800" dirty="0">
                <a:solidFill>
                  <a:schemeClr val="accent3">
                    <a:lumMod val="25000"/>
                  </a:schemeClr>
                </a:solidFill>
                <a:latin typeface="Abadi" panose="020B0604020104020204" pitchFamily="34" charset="0"/>
              </a:rPr>
              <a:t>Lines: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Drawn lines to represent the trajectory of specific launches from the launch site to the landing zone.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illustrate the flight path of the rocket, giving users a better understanding of the launch dynamics and the areas covered during the flight.</a:t>
            </a:r>
          </a:p>
          <a:p>
            <a:pPr>
              <a:lnSpc>
                <a:spcPct val="100000"/>
              </a:lnSpc>
              <a:spcBef>
                <a:spcPts val="1400"/>
              </a:spcBef>
            </a:pPr>
            <a:r>
              <a:rPr lang="en-US" sz="1800" dirty="0">
                <a:solidFill>
                  <a:schemeClr val="accent3">
                    <a:lumMod val="25000"/>
                  </a:schemeClr>
                </a:solidFill>
                <a:latin typeface="Abadi" panose="020B0604020104020204" pitchFamily="34" charset="0"/>
              </a:rPr>
              <a:t>Choropleth Layer: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Added a choropleth layer to visualize the success rates of launches by region.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provide a visual representation of performance across different geographical areas, allowing users to quickly assess which regions have higher success rates.</a:t>
            </a:r>
            <a:endParaRPr lang="en-US" sz="1800" dirty="0"/>
          </a:p>
          <a:p>
            <a:endParaRPr lang="en-IN" sz="1800" dirty="0"/>
          </a:p>
        </p:txBody>
      </p:sp>
    </p:spTree>
    <p:extLst>
      <p:ext uri="{BB962C8B-B14F-4D97-AF65-F5344CB8AC3E}">
        <p14:creationId xmlns:p14="http://schemas.microsoft.com/office/powerpoint/2010/main" val="163470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601586"/>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Dropdown Menu for Launch Site Selection: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 dropdown menu allowing users to select a specific launch site or view data for all sites.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enable users to filter the data displayed in the dashboard based on their interest in specific launch sites, enhancing user experience and interactivity.</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Pie Chart of Launch Success: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 pie chart displaying the total count of successful vs. failed launches for the selected launch site.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provide a quick visual representation of launch success rates, allowing users to easily assess the performance of the selected site.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7B7428-F117-6DD5-109F-870ACCC87746}"/>
              </a:ext>
            </a:extLst>
          </p:cNvPr>
          <p:cNvSpPr>
            <a:spLocks noGrp="1"/>
          </p:cNvSpPr>
          <p:nvPr>
            <p:ph idx="1"/>
          </p:nvPr>
        </p:nvSpPr>
        <p:spPr>
          <a:xfrm>
            <a:off x="495300" y="263524"/>
            <a:ext cx="11341100" cy="6327776"/>
          </a:xfr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Scatter Plot of Payload Mass vs. Launch Success: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 scatter plot showing the relationship between payload mass and launch success, color-coded by booster version.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visualize potential correlations between payload mass and success rates, helping users understand how these factors interact.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Range Slider for Payload Mass: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 slider that allows users to filter the data based on a specified range of payload masses.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provide users with the ability to focus on specific payload ranges, facilitating a more tailored analysis of launch success based on payload mass.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Interactive Graphs: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Description: All graphs are interactive, allowing users to hover over data points for more information and to zoom in/out.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Purpose: To enhance user engagement and provide detailed insights without cluttering the dashboard with excessive information.</a:t>
            </a:r>
            <a:endParaRPr lang="en-US" sz="1800" dirty="0"/>
          </a:p>
          <a:p>
            <a:endParaRPr lang="en-IN" sz="1800" dirty="0"/>
          </a:p>
        </p:txBody>
      </p:sp>
    </p:spTree>
    <p:extLst>
      <p:ext uri="{BB962C8B-B14F-4D97-AF65-F5344CB8AC3E}">
        <p14:creationId xmlns:p14="http://schemas.microsoft.com/office/powerpoint/2010/main" val="2256530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0" cy="4493725"/>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Preparation: Cleaned the dataset, handled missing values, encoded categorical variables, and split into training and testing sets.</a:t>
            </a:r>
          </a:p>
          <a:p>
            <a:pPr>
              <a:lnSpc>
                <a:spcPct val="100000"/>
              </a:lnSpc>
              <a:spcBef>
                <a:spcPts val="1400"/>
              </a:spcBef>
            </a:pPr>
            <a:r>
              <a:rPr lang="en-US" sz="1800" dirty="0">
                <a:solidFill>
                  <a:schemeClr val="accent3">
                    <a:lumMod val="25000"/>
                  </a:schemeClr>
                </a:solidFill>
                <a:latin typeface="Abadi" panose="020B0604020104020204" pitchFamily="34" charset="0"/>
              </a:rPr>
              <a:t>Model Selection: Chose various classification algorithms, including Logistic Regression, Decision Trees, Random Forests, SVM, and KNN.</a:t>
            </a:r>
          </a:p>
          <a:p>
            <a:pPr>
              <a:lnSpc>
                <a:spcPct val="100000"/>
              </a:lnSpc>
              <a:spcBef>
                <a:spcPts val="1400"/>
              </a:spcBef>
            </a:pPr>
            <a:r>
              <a:rPr lang="en-US" sz="1800" dirty="0">
                <a:solidFill>
                  <a:schemeClr val="accent3">
                    <a:lumMod val="25000"/>
                  </a:schemeClr>
                </a:solidFill>
                <a:latin typeface="Abadi" panose="020B0604020104020204" pitchFamily="34" charset="0"/>
              </a:rPr>
              <a:t>Model Training: Trained each model using the training dataset and employed cross-validation.</a:t>
            </a:r>
          </a:p>
          <a:p>
            <a:pPr>
              <a:lnSpc>
                <a:spcPct val="100000"/>
              </a:lnSpc>
              <a:spcBef>
                <a:spcPts val="1400"/>
              </a:spcBef>
            </a:pPr>
            <a:r>
              <a:rPr lang="en-US" sz="1800" dirty="0">
                <a:solidFill>
                  <a:schemeClr val="accent3">
                    <a:lumMod val="25000"/>
                  </a:schemeClr>
                </a:solidFill>
                <a:latin typeface="Abadi" panose="020B0604020104020204" pitchFamily="34" charset="0"/>
              </a:rPr>
              <a:t>Model Evaluation: Assessed performance using metrics like accuracy, precision, recall, F1-score, and ROC-AUC scores.</a:t>
            </a:r>
          </a:p>
          <a:p>
            <a:pPr>
              <a:lnSpc>
                <a:spcPct val="100000"/>
              </a:lnSpc>
              <a:spcBef>
                <a:spcPts val="1400"/>
              </a:spcBef>
            </a:pPr>
            <a:r>
              <a:rPr lang="en-US" sz="1800" dirty="0">
                <a:solidFill>
                  <a:schemeClr val="accent3">
                    <a:lumMod val="25000"/>
                  </a:schemeClr>
                </a:solidFill>
                <a:latin typeface="Abadi" panose="020B0604020104020204" pitchFamily="34" charset="0"/>
              </a:rPr>
              <a:t>Hyperparameter Tuning: Optimized model parameters using Grid Search and Random Search.</a:t>
            </a:r>
          </a:p>
          <a:p>
            <a:pPr>
              <a:lnSpc>
                <a:spcPct val="100000"/>
              </a:lnSpc>
              <a:spcBef>
                <a:spcPts val="1400"/>
              </a:spcBef>
            </a:pPr>
            <a:r>
              <a:rPr lang="en-US" sz="1800" dirty="0">
                <a:solidFill>
                  <a:schemeClr val="accent3">
                    <a:lumMod val="25000"/>
                  </a:schemeClr>
                </a:solidFill>
                <a:latin typeface="Abadi" panose="020B0604020104020204" pitchFamily="34" charset="0"/>
              </a:rPr>
              <a:t>Model Comparison: Compared all models based on evaluation metrics to identify the best performer.</a:t>
            </a:r>
          </a:p>
          <a:p>
            <a:pPr>
              <a:lnSpc>
                <a:spcPct val="100000"/>
              </a:lnSpc>
              <a:spcBef>
                <a:spcPts val="1400"/>
              </a:spcBef>
            </a:pPr>
            <a:r>
              <a:rPr lang="en-US" sz="1800" dirty="0">
                <a:solidFill>
                  <a:schemeClr val="accent3">
                    <a:lumMod val="25000"/>
                  </a:schemeClr>
                </a:solidFill>
                <a:latin typeface="Abadi" panose="020B0604020104020204" pitchFamily="34" charset="0"/>
              </a:rPr>
              <a:t>Final Model Selection: Selected the best-performing model for deployment and documented its performance.</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E24BAB7-EB23-BA67-AAD1-BBB845155705}"/>
              </a:ext>
            </a:extLst>
          </p:cNvPr>
          <p:cNvGraphicFramePr>
            <a:graphicFrameLocks noGrp="1"/>
          </p:cNvGraphicFramePr>
          <p:nvPr>
            <p:ph idx="1"/>
            <p:extLst>
              <p:ext uri="{D42A27DB-BD31-4B8C-83A1-F6EECF244321}">
                <p14:modId xmlns:p14="http://schemas.microsoft.com/office/powerpoint/2010/main" val="3034017486"/>
              </p:ext>
            </p:extLst>
          </p:nvPr>
        </p:nvGraphicFramePr>
        <p:xfrm>
          <a:off x="838200" y="379412"/>
          <a:ext cx="10756900" cy="6099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47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20449"/>
            <a:ext cx="11057950" cy="5317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solidFill>
                  <a:schemeClr val="tx1"/>
                </a:solidFill>
                <a:effectLst/>
              </a:rPr>
              <a:t>1. Distribution of Payload Mass (Histogram)</a:t>
            </a:r>
          </a:p>
          <a:p>
            <a:pPr marL="0" indent="0">
              <a:buNone/>
            </a:pPr>
            <a:r>
              <a:rPr lang="en-US" sz="1600" dirty="0">
                <a:solidFill>
                  <a:schemeClr val="tx1"/>
                </a:solidFill>
                <a:effectLst/>
              </a:rPr>
              <a:t>The histogram reveals</a:t>
            </a:r>
            <a:r>
              <a:rPr lang="en-US" sz="1600" dirty="0">
                <a:solidFill>
                  <a:schemeClr val="tx1"/>
                </a:solidFill>
              </a:rPr>
              <a:t> that most SpaceX launches carry payloads between 2,000-6,000 kg, with a peak around 4,000 kg. There are fewer launches with very light (&lt;1,000 kg) or very heavy (&gt;8,000 kg) payloads, showing SpaceX's optimal</a:t>
            </a:r>
            <a:r>
              <a:rPr lang="en-US" sz="1600" dirty="0">
                <a:solidFill>
                  <a:schemeClr val="tx1"/>
                </a:solidFill>
                <a:effectLst/>
              </a:rPr>
              <a:t> payload range.</a:t>
            </a:r>
          </a:p>
          <a:p>
            <a:pPr marL="0" indent="0">
              <a:buNone/>
            </a:pPr>
            <a:r>
              <a:rPr lang="en-US" sz="1600" b="1" dirty="0">
                <a:solidFill>
                  <a:schemeClr val="tx1"/>
                </a:solidFill>
                <a:effectLst/>
              </a:rPr>
              <a:t>2. Launch Success by Site (Bar Chart)</a:t>
            </a:r>
          </a:p>
          <a:p>
            <a:pPr marL="0" indent="0">
              <a:buNone/>
            </a:pPr>
            <a:r>
              <a:rPr lang="en-US" sz="1600" dirty="0">
                <a:solidFill>
                  <a:schemeClr val="tx1"/>
                </a:solidFill>
                <a:effectLst/>
              </a:rPr>
              <a:t>The bar chart shows</a:t>
            </a:r>
            <a:r>
              <a:rPr lang="en-US" sz="1600" dirty="0">
                <a:solidFill>
                  <a:schemeClr val="tx1"/>
                </a:solidFill>
              </a:rPr>
              <a:t> that CCAFS SLC-40 and KSC LC-39A have the highest number of successful launches. CCAFS SLC-40 leads in total launches, while KSC LC-39A demonstrates the highest success rate, indicating reliable performance at these primary launch facilities</a:t>
            </a:r>
            <a:r>
              <a:rPr lang="en-US" sz="1600" dirty="0">
                <a:solidFill>
                  <a:schemeClr val="tx1"/>
                </a:solidFill>
                <a:effectLst/>
              </a:rPr>
              <a:t>.</a:t>
            </a:r>
          </a:p>
          <a:p>
            <a:pPr marL="0" indent="0">
              <a:buNone/>
            </a:pPr>
            <a:r>
              <a:rPr lang="en-US" sz="1600" b="1" dirty="0">
                <a:solidFill>
                  <a:schemeClr val="tx1"/>
                </a:solidFill>
                <a:effectLst/>
              </a:rPr>
              <a:t>3. Payload Mass vs. Launch Success (Scatter Plot)</a:t>
            </a:r>
          </a:p>
          <a:p>
            <a:pPr marL="0" indent="0">
              <a:buNone/>
            </a:pPr>
            <a:r>
              <a:rPr lang="en-US" sz="1600" dirty="0">
                <a:solidFill>
                  <a:schemeClr val="tx1"/>
                </a:solidFill>
                <a:effectLst/>
              </a:rPr>
              <a:t>The</a:t>
            </a:r>
            <a:r>
              <a:rPr lang="en-US" sz="1600" dirty="0">
                <a:solidFill>
                  <a:schemeClr val="tx1"/>
                </a:solidFill>
              </a:rPr>
              <a:t> scatter plot indicates that launches with payload masses between 2,000-6,000 kg have the highest success rates. Newer booster versions (shown in different colors) demonstrate improved reliability across all payload ranges, particularly for heavier pay</a:t>
            </a:r>
            <a:r>
              <a:rPr lang="en-US" sz="1600" dirty="0">
                <a:solidFill>
                  <a:schemeClr val="tx1"/>
                </a:solidFill>
                <a:effectLst/>
              </a:rPr>
              <a:t>loads.</a:t>
            </a:r>
          </a:p>
          <a:p>
            <a:pPr marL="0" indent="0">
              <a:buNone/>
            </a:pPr>
            <a:r>
              <a:rPr lang="en-US" sz="1600" b="1" dirty="0">
                <a:solidFill>
                  <a:schemeClr val="tx1"/>
                </a:solidFill>
                <a:effectLst/>
              </a:rPr>
              <a:t>4. Launch Outcomes (Pie Chart)</a:t>
            </a:r>
          </a:p>
          <a:p>
            <a:pPr marL="0" indent="0">
              <a:buNone/>
            </a:pPr>
            <a:r>
              <a:rPr lang="en-US" sz="1600" dirty="0">
                <a:solidFill>
                  <a:schemeClr val="tx1"/>
                </a:solidFill>
                <a:effectLst/>
              </a:rPr>
              <a:t>The pie chart shows that approximately</a:t>
            </a:r>
            <a:r>
              <a:rPr lang="en-US" sz="1600" dirty="0">
                <a:solidFill>
                  <a:schemeClr val="tx1"/>
                </a:solidFill>
              </a:rPr>
              <a:t> 80% of SpaceX launches have been successful, with only 20% resulting in failures. This high success rate demonstrates SpaceX's overall launch reliability and technological mat</a:t>
            </a:r>
            <a:r>
              <a:rPr lang="en-US" sz="1600" dirty="0">
                <a:solidFill>
                  <a:schemeClr val="tx1"/>
                </a:solidFill>
                <a:effectLst/>
              </a:rPr>
              <a:t>urity.</a:t>
            </a:r>
          </a:p>
          <a:p>
            <a:pPr marL="0" indent="0">
              <a:buNone/>
            </a:pPr>
            <a:r>
              <a:rPr lang="en-US" sz="1600" b="1" dirty="0">
                <a:solidFill>
                  <a:schemeClr val="tx1"/>
                </a:solidFill>
                <a:effectLst/>
              </a:rPr>
              <a:t>5. Payload Mass by Launch Outcome (Box Plot)</a:t>
            </a:r>
          </a:p>
          <a:p>
            <a:pPr marL="0" indent="0">
              <a:buNone/>
            </a:pPr>
            <a:r>
              <a:rPr lang="en-US" sz="1600" dirty="0">
                <a:solidFill>
                  <a:schemeClr val="tx1"/>
                </a:solidFill>
                <a:effectLst/>
              </a:rPr>
              <a:t>The box plot reveals</a:t>
            </a:r>
            <a:r>
              <a:rPr lang="en-US" sz="1600" dirty="0">
                <a:solidFill>
                  <a:schemeClr val="tx1"/>
                </a:solidFill>
              </a:rPr>
              <a:t> that successful launches have a wider range of payload masses compared to failed launches. The median payload mass for successful launches is slightly higher, suggesting that SpaceX has developed reliable capabilities for launching heavier payloads</a:t>
            </a:r>
            <a:r>
              <a:rPr lang="en-US" sz="1600" dirty="0">
                <a:solidFill>
                  <a:schemeClr val="tx1"/>
                </a:solidFill>
                <a:effectLst/>
              </a:rPr>
              <a:t>.</a:t>
            </a:r>
            <a:endParaRPr lang="en-US" sz="16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5012556" cy="3811588"/>
          </a:xfrm>
          <a:prstGeom prst="rect">
            <a:avLst/>
          </a:prstGeom>
        </p:spPr>
        <p:txBody>
          <a:bodyPr>
            <a:noAutofit/>
          </a:bodyPr>
          <a:lstStyle/>
          <a:p>
            <a:r>
              <a:rPr lang="en-US" sz="2000" b="1" dirty="0">
                <a:effectLst/>
              </a:rPr>
              <a:t>Scatter Plot - Flight Number vs. Launch Site</a:t>
            </a:r>
          </a:p>
          <a:p>
            <a:r>
              <a:rPr lang="en-US" sz="2000" dirty="0">
                <a:effectLst/>
              </a:rPr>
              <a:t>The scatter</a:t>
            </a:r>
            <a:r>
              <a:rPr lang="en-US" sz="2000" dirty="0"/>
              <a:t> plot shows the distribution of SpaceX launches across different launch sites over time (represented by flight numbers). CCAFS SLC-40 was predominantly used in early flights, while KSC LC-39A became more active in later missions, showing SpaceX's expansion of launch capabilities. VAFB SLC-4E shows periodic usage, primarily for polar orbit missions, demonstrating SpaceX's strategic use of different launch sites based on mission requirements and orbital destinations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1799F364-E629-F8BA-5233-AA46A5716B9C}"/>
              </a:ext>
            </a:extLst>
          </p:cNvPr>
          <p:cNvPicPr>
            <a:picLocks noChangeAspect="1"/>
          </p:cNvPicPr>
          <p:nvPr/>
        </p:nvPicPr>
        <p:blipFill>
          <a:blip r:embed="rId3"/>
          <a:stretch>
            <a:fillRect/>
          </a:stretch>
        </p:blipFill>
        <p:spPr>
          <a:xfrm>
            <a:off x="6075249" y="1367848"/>
            <a:ext cx="5479442" cy="474141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540"/>
            <a:ext cx="10168276" cy="484681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1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methodologies employed in the SpaceX Falcon 9 first stage landing prediction project included:</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 Collection: Gathered data from APIs and web scraping, ensuring it was in a clean and usable format.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 Exploratory Data Analysis (EDA): Analyzed data to identify patterns and relationships between features and landing success.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Feature Engineering: Created new features and transformed categorical variables into numerical formats using one-hot encoding.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Modeling: Implemented various machine learning algorithms (SVM, Decision Trees, KNN) and optimized their hyperparameters to achieve high accuracy.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Visualization: Utilized tools like Folium for interactive mapping and visualizations to illustrate the impact of launch site locations on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methodologies collectively facilitated a comprehensive analysis and prediction of landing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65275"/>
            <a:ext cx="4657013" cy="3811588"/>
          </a:xfrm>
          <a:prstGeom prst="rect">
            <a:avLst/>
          </a:prstGeom>
        </p:spPr>
        <p:txBody>
          <a:bodyPr>
            <a:noAutofit/>
          </a:bodyPr>
          <a:lstStyle/>
          <a:p>
            <a:r>
              <a:rPr lang="en-US" sz="2000" b="1" dirty="0">
                <a:effectLst/>
              </a:rPr>
              <a:t>Scatter Plot - Payload Mass vs. Launch Site</a:t>
            </a:r>
          </a:p>
          <a:p>
            <a:pPr marL="0" indent="0">
              <a:buNone/>
            </a:pPr>
            <a:r>
              <a:rPr lang="en-US" sz="2000" dirty="0">
                <a:effectLst/>
              </a:rPr>
              <a:t>The scatter plot illustrates the relationship between</a:t>
            </a:r>
            <a:r>
              <a:rPr lang="en-US" sz="2000" dirty="0"/>
              <a:t> payload mass and launch sites used by SpaceX. CCAFS SLC-40 and KSC LC-39A handle the widest range of payload masses, with KSC LC-39A particularly suited for heavier payloads. VAFB SLC-4E shows a more limited payload range, primarily handling lighter payloads, which aligns with its geographical location and mission types. This distribution helps understand each launch site's payload capacity and specialization</a:t>
            </a:r>
            <a:r>
              <a:rPr lang="en-US" sz="2000" dirty="0">
                <a:effectLst/>
              </a:rPr>
              <a: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6D486B0-7F74-7575-E07C-4BA04F2D3097}"/>
              </a:ext>
            </a:extLst>
          </p:cNvPr>
          <p:cNvPicPr>
            <a:picLocks noChangeAspect="1"/>
          </p:cNvPicPr>
          <p:nvPr/>
        </p:nvPicPr>
        <p:blipFill>
          <a:blip r:embed="rId3"/>
          <a:stretch>
            <a:fillRect/>
          </a:stretch>
        </p:blipFill>
        <p:spPr>
          <a:xfrm>
            <a:off x="5504839" y="1784928"/>
            <a:ext cx="6419865" cy="42406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906394" cy="3811588"/>
          </a:xfrm>
          <a:prstGeom prst="rect">
            <a:avLst/>
          </a:prstGeom>
        </p:spPr>
        <p:txBody>
          <a:bodyPr>
            <a:noAutofit/>
          </a:bodyPr>
          <a:lstStyle/>
          <a:p>
            <a:r>
              <a:rPr lang="en-US" sz="2000" b="1" dirty="0">
                <a:effectLst/>
              </a:rPr>
              <a:t>Bar Chart - Success Rate by Orbit Type</a:t>
            </a:r>
          </a:p>
          <a:p>
            <a:pPr marL="0" indent="0">
              <a:buNone/>
            </a:pPr>
            <a:r>
              <a:rPr lang="en-US" sz="2000" dirty="0">
                <a:effectLst/>
              </a:rPr>
              <a:t>The bar chart displays the success rates for different orbit types in SpaceX launches. LEO (Low Earth Orbit) missions show the highest success rate, followed closely by ISS missions, likely due to standardized procedures and extensive experience. GTO (Geosynchronous Transfer Orbit) missions show a slightly lower success rate, possibly due to their more challenging nature and higher energy requirements. This visualization helps identify which orbit types have been most reliable for SpaceX missions.</a:t>
            </a:r>
          </a:p>
          <a:p>
            <a:pPr marL="0" indent="0">
              <a:lnSpc>
                <a:spcPts val="1200"/>
              </a:lnSpc>
              <a:spcAft>
                <a:spcPts val="750"/>
              </a:spcAft>
              <a:buNone/>
            </a:pPr>
            <a:endParaRPr lang="en-US" sz="2000" dirty="0">
              <a:effectLst/>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C3F685B-0484-8B65-F73C-2AEDE14DC2A8}"/>
              </a:ext>
            </a:extLst>
          </p:cNvPr>
          <p:cNvPicPr>
            <a:picLocks noChangeAspect="1"/>
          </p:cNvPicPr>
          <p:nvPr/>
        </p:nvPicPr>
        <p:blipFill>
          <a:blip r:embed="rId3"/>
          <a:stretch>
            <a:fillRect/>
          </a:stretch>
        </p:blipFill>
        <p:spPr>
          <a:xfrm>
            <a:off x="6027811" y="1790054"/>
            <a:ext cx="5769367" cy="43957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4787641" cy="3811588"/>
          </a:xfrm>
          <a:prstGeom prst="rect">
            <a:avLst/>
          </a:prstGeom>
        </p:spPr>
        <p:txBody>
          <a:bodyPr>
            <a:noAutofit/>
          </a:bodyPr>
          <a:lstStyle/>
          <a:p>
            <a:r>
              <a:rPr lang="en-US" sz="2000" b="1" dirty="0">
                <a:effectLst/>
              </a:rPr>
              <a:t>Scatter Plot - Flight Number vs. Orbit Type</a:t>
            </a:r>
          </a:p>
          <a:p>
            <a:pPr marL="0" indent="0">
              <a:buNone/>
            </a:pPr>
            <a:r>
              <a:rPr lang="en-US" sz="2000" dirty="0">
                <a:effectLst/>
              </a:rPr>
              <a:t>The scatter plot</a:t>
            </a:r>
            <a:r>
              <a:rPr lang="en-US" sz="2000" dirty="0"/>
              <a:t> reveals the progression of SpaceX launches across different orbit types over time (represented by flight numbers). LEO (Low Earth Orbit) shows the highest frequency of launches, particularly in later flight numbers, while GTO (Geosynchronous Transfer Orbit) missions are more evenly distributed. ISS missions show a regular pattern, indicating consistent space station resupply missions throughout SpaceX's launch history</a:t>
            </a:r>
            <a:r>
              <a:rPr lang="en-US" sz="2000" dirty="0">
                <a:effectLst/>
              </a:rPr>
              <a: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B57BD41-A4C0-0D0E-FF80-BB33AAA1A13E}"/>
              </a:ext>
            </a:extLst>
          </p:cNvPr>
          <p:cNvPicPr>
            <a:picLocks noChangeAspect="1"/>
          </p:cNvPicPr>
          <p:nvPr/>
        </p:nvPicPr>
        <p:blipFill>
          <a:blip r:embed="rId3"/>
          <a:stretch>
            <a:fillRect/>
          </a:stretch>
        </p:blipFill>
        <p:spPr>
          <a:xfrm>
            <a:off x="5895371" y="1799201"/>
            <a:ext cx="5713429" cy="42263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597636" cy="3811588"/>
          </a:xfrm>
          <a:prstGeom prst="rect">
            <a:avLst/>
          </a:prstGeom>
        </p:spPr>
        <p:txBody>
          <a:bodyPr>
            <a:noAutofit/>
          </a:bodyPr>
          <a:lstStyle/>
          <a:p>
            <a:r>
              <a:rPr lang="en-US" sz="2000" b="1" dirty="0">
                <a:effectLst/>
              </a:rPr>
              <a:t>Scatter Plot - Payload Mass vs. Orbit Type</a:t>
            </a:r>
          </a:p>
          <a:p>
            <a:pPr marL="0" indent="0">
              <a:buNone/>
            </a:pPr>
            <a:r>
              <a:rPr lang="en-US" sz="2000" dirty="0">
                <a:effectLst/>
              </a:rPr>
              <a:t>The scatter plot shows</a:t>
            </a:r>
            <a:r>
              <a:rPr lang="en-US" sz="2000" dirty="0"/>
              <a:t> the distribution of payload masses across different orbit types (LEO, GTO, ISS, etc.). It reveals that LEO missions typically carry a wide range of payload masses (1000-15000 kg), while GTO missions tend to have heavier payloads. ISS missions show consistent payload masses, indicating standardized cargo requirements for space station resupply missions</a:t>
            </a:r>
            <a:r>
              <a:rPr lang="en-US" sz="2000" dirty="0">
                <a:effectLst/>
              </a:rPr>
              <a: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94C4A6F-64E9-6370-0D66-A32AB751ADAF}"/>
              </a:ext>
            </a:extLst>
          </p:cNvPr>
          <p:cNvPicPr>
            <a:picLocks noChangeAspect="1"/>
          </p:cNvPicPr>
          <p:nvPr/>
        </p:nvPicPr>
        <p:blipFill>
          <a:blip r:embed="rId3"/>
          <a:stretch>
            <a:fillRect/>
          </a:stretch>
        </p:blipFill>
        <p:spPr>
          <a:xfrm>
            <a:off x="5754614" y="1617989"/>
            <a:ext cx="5667375" cy="440758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86B6CD-561F-FEED-709F-1F44413241F8}"/>
              </a:ext>
            </a:extLst>
          </p:cNvPr>
          <p:cNvPicPr>
            <a:picLocks noChangeAspect="1"/>
          </p:cNvPicPr>
          <p:nvPr/>
        </p:nvPicPr>
        <p:blipFill>
          <a:blip r:embed="rId3"/>
          <a:stretch>
            <a:fillRect/>
          </a:stretch>
        </p:blipFill>
        <p:spPr>
          <a:xfrm>
            <a:off x="6014434" y="1499236"/>
            <a:ext cx="5400675" cy="4114800"/>
          </a:xfrm>
          <a:prstGeom prst="rect">
            <a:avLst/>
          </a:prstGeom>
        </p:spPr>
      </p:pic>
      <p:pic>
        <p:nvPicPr>
          <p:cNvPr id="7" name="Picture 6">
            <a:extLst>
              <a:ext uri="{FF2B5EF4-FFF2-40B4-BE49-F238E27FC236}">
                <a16:creationId xmlns:a16="http://schemas.microsoft.com/office/drawing/2014/main" id="{3B470A98-0524-4955-23F6-BFABC5C1E870}"/>
              </a:ext>
            </a:extLst>
          </p:cNvPr>
          <p:cNvPicPr>
            <a:picLocks noChangeAspect="1"/>
          </p:cNvPicPr>
          <p:nvPr/>
        </p:nvPicPr>
        <p:blipFill>
          <a:blip r:embed="rId4"/>
          <a:stretch>
            <a:fillRect/>
          </a:stretch>
        </p:blipFill>
        <p:spPr>
          <a:xfrm>
            <a:off x="174913" y="1499236"/>
            <a:ext cx="5505450"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DE00-B4FB-B4E8-BA4A-1D361AD99B1B}"/>
              </a:ext>
            </a:extLst>
          </p:cNvPr>
          <p:cNvSpPr>
            <a:spLocks noGrp="1"/>
          </p:cNvSpPr>
          <p:nvPr>
            <p:ph type="title"/>
          </p:nvPr>
        </p:nvSpPr>
        <p:spPr/>
        <p:txBody>
          <a:bodyPr/>
          <a:lstStyle/>
          <a:p>
            <a:r>
              <a:rPr lang="en-US" dirty="0"/>
              <a:t>Explanation</a:t>
            </a:r>
            <a:endParaRPr lang="en-IN" dirty="0"/>
          </a:p>
        </p:txBody>
      </p:sp>
      <p:sp>
        <p:nvSpPr>
          <p:cNvPr id="3" name="Content Placeholder 2">
            <a:extLst>
              <a:ext uri="{FF2B5EF4-FFF2-40B4-BE49-F238E27FC236}">
                <a16:creationId xmlns:a16="http://schemas.microsoft.com/office/drawing/2014/main" id="{35815D7E-684A-8D9A-74CC-A1495DEBD131}"/>
              </a:ext>
            </a:extLst>
          </p:cNvPr>
          <p:cNvSpPr>
            <a:spLocks noGrp="1"/>
          </p:cNvSpPr>
          <p:nvPr>
            <p:ph idx="1"/>
          </p:nvPr>
        </p:nvSpPr>
        <p:spPr>
          <a:xfrm>
            <a:off x="838200" y="1386238"/>
            <a:ext cx="10515600" cy="4351338"/>
          </a:xfrm>
        </p:spPr>
        <p:txBody>
          <a:bodyPr/>
          <a:lstStyle/>
          <a:p>
            <a:r>
              <a:rPr lang="en-US" b="1" dirty="0">
                <a:effectLst/>
              </a:rPr>
              <a:t>Line Chart - Yearly Average Success Rate</a:t>
            </a:r>
          </a:p>
          <a:p>
            <a:pPr marL="0" indent="0">
              <a:buNone/>
            </a:pPr>
            <a:r>
              <a:rPr lang="en-US" dirty="0">
                <a:effectLst/>
              </a:rPr>
              <a:t>The line chart demonstrates</a:t>
            </a:r>
            <a:r>
              <a:rPr lang="en-US" dirty="0"/>
              <a:t> SpaceX's launch success rate progression over the years. It shows a clear upward trend from 2010-2020, with success rates improving significantly after 2015. By 2020, SpaceX achieved nearly 100% launch success rate</a:t>
            </a:r>
            <a:r>
              <a:rPr lang="en-US" dirty="0">
                <a:effectLst/>
              </a:rPr>
              <a:t>.</a:t>
            </a:r>
          </a:p>
          <a:p>
            <a:r>
              <a:rPr lang="en-US" b="1" dirty="0">
                <a:effectLst/>
              </a:rPr>
              <a:t>Scatter Plot - Payload Mass vs Launch Success</a:t>
            </a:r>
          </a:p>
          <a:p>
            <a:pPr marL="0" indent="0">
              <a:buNone/>
            </a:pPr>
            <a:r>
              <a:rPr lang="en-US" dirty="0">
                <a:effectLst/>
              </a:rPr>
              <a:t>The scatter plot reveals</a:t>
            </a:r>
            <a:r>
              <a:rPr lang="en-US" dirty="0"/>
              <a:t> the relationship between payload mass and launch success, with different colors representing booster versions. It indicates that SpaceX has achieved consistent success across various payload masses (2000-6000 kg), with newer booster versions showing improved reliability for heavier payloads</a:t>
            </a:r>
            <a:r>
              <a:rPr lang="en-US" dirty="0">
                <a:effectLst/>
              </a:rPr>
              <a:t>.</a:t>
            </a:r>
            <a:endParaRPr lang="en-IN" dirty="0"/>
          </a:p>
        </p:txBody>
      </p:sp>
    </p:spTree>
    <p:extLst>
      <p:ext uri="{BB962C8B-B14F-4D97-AF65-F5344CB8AC3E}">
        <p14:creationId xmlns:p14="http://schemas.microsoft.com/office/powerpoint/2010/main" val="424311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39BD77B-1125-84FE-8A03-B40A090E28F0}"/>
              </a:ext>
            </a:extLst>
          </p:cNvPr>
          <p:cNvPicPr>
            <a:picLocks noChangeAspect="1"/>
          </p:cNvPicPr>
          <p:nvPr/>
        </p:nvPicPr>
        <p:blipFill>
          <a:blip r:embed="rId3"/>
          <a:stretch>
            <a:fillRect/>
          </a:stretch>
        </p:blipFill>
        <p:spPr>
          <a:xfrm>
            <a:off x="4256698" y="1643532"/>
            <a:ext cx="3678604" cy="46758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7F6DCC6-541F-55AF-EBC7-F5FE93B0C986}"/>
              </a:ext>
            </a:extLst>
          </p:cNvPr>
          <p:cNvPicPr>
            <a:picLocks noChangeAspect="1"/>
          </p:cNvPicPr>
          <p:nvPr/>
        </p:nvPicPr>
        <p:blipFill>
          <a:blip r:embed="rId3"/>
          <a:stretch>
            <a:fillRect/>
          </a:stretch>
        </p:blipFill>
        <p:spPr>
          <a:xfrm>
            <a:off x="4654984" y="1857473"/>
            <a:ext cx="2745653" cy="41681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8C498E1-1399-C73A-34C8-A00DEC2083B0}"/>
              </a:ext>
            </a:extLst>
          </p:cNvPr>
          <p:cNvPicPr>
            <a:picLocks noChangeAspect="1"/>
          </p:cNvPicPr>
          <p:nvPr/>
        </p:nvPicPr>
        <p:blipFill>
          <a:blip r:embed="rId3"/>
          <a:stretch>
            <a:fillRect/>
          </a:stretch>
        </p:blipFill>
        <p:spPr>
          <a:xfrm>
            <a:off x="3022883" y="2328374"/>
            <a:ext cx="6146233" cy="25423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5B33CF-5B5C-4B6E-64E2-0EFE7775C552}"/>
              </a:ext>
            </a:extLst>
          </p:cNvPr>
          <p:cNvPicPr>
            <a:picLocks noChangeAspect="1"/>
          </p:cNvPicPr>
          <p:nvPr/>
        </p:nvPicPr>
        <p:blipFill>
          <a:blip r:embed="rId3"/>
          <a:stretch>
            <a:fillRect/>
          </a:stretch>
        </p:blipFill>
        <p:spPr>
          <a:xfrm>
            <a:off x="3581787" y="2305826"/>
            <a:ext cx="4892048" cy="22463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62C5-93F1-DAF5-4570-80D309283450}"/>
              </a:ext>
            </a:extLst>
          </p:cNvPr>
          <p:cNvSpPr>
            <a:spLocks noGrp="1"/>
          </p:cNvSpPr>
          <p:nvPr>
            <p:ph type="title"/>
          </p:nvPr>
        </p:nvSpPr>
        <p:spPr>
          <a:xfrm>
            <a:off x="731322" y="626382"/>
            <a:ext cx="10515600" cy="45719"/>
          </a:xfrm>
        </p:spPr>
        <p:txBody>
          <a:bodyPr/>
          <a:lstStyle/>
          <a:p>
            <a:pPr marL="342900" indent="-342900">
              <a:buFont typeface="Arial" panose="020B0604020202020204" pitchFamily="34" charset="0"/>
              <a:buChar char="•"/>
            </a:pPr>
            <a:r>
              <a:rPr lang="en-US" sz="2400" dirty="0">
                <a:solidFill>
                  <a:schemeClr val="accent3">
                    <a:lumMod val="25000"/>
                  </a:schemeClr>
                </a:solidFill>
                <a:latin typeface="Abadi" panose="020B0604020104020204" pitchFamily="34" charset="0"/>
              </a:rPr>
              <a:t>Summary of all results</a:t>
            </a:r>
            <a:br>
              <a:rPr lang="en-US" sz="4400" dirty="0">
                <a:solidFill>
                  <a:schemeClr val="accent3">
                    <a:lumMod val="25000"/>
                  </a:schemeClr>
                </a:solidFill>
                <a:latin typeface="Abadi" panose="020B0604020104020204" pitchFamily="34" charset="0"/>
              </a:rPr>
            </a:br>
            <a:endParaRPr lang="en-IN" dirty="0"/>
          </a:p>
        </p:txBody>
      </p:sp>
      <p:sp>
        <p:nvSpPr>
          <p:cNvPr id="3" name="Content Placeholder 2">
            <a:extLst>
              <a:ext uri="{FF2B5EF4-FFF2-40B4-BE49-F238E27FC236}">
                <a16:creationId xmlns:a16="http://schemas.microsoft.com/office/drawing/2014/main" id="{65EE9613-298C-FC9C-0D2C-927EB9102609}"/>
              </a:ext>
            </a:extLst>
          </p:cNvPr>
          <p:cNvSpPr>
            <a:spLocks noGrp="1"/>
          </p:cNvSpPr>
          <p:nvPr>
            <p:ph idx="1"/>
          </p:nvPr>
        </p:nvSpPr>
        <p:spPr>
          <a:xfrm>
            <a:off x="731322" y="1253330"/>
            <a:ext cx="10763992" cy="4650487"/>
          </a:xfrm>
        </p:spPr>
        <p:txBody>
          <a:bodyPr/>
          <a:lstStyle/>
          <a:p>
            <a:pPr marL="0" indent="0">
              <a:buNone/>
            </a:pPr>
            <a:r>
              <a:rPr lang="en-US" sz="1800" dirty="0"/>
              <a:t>The results of the SpaceX Falcon 9 first stage landing prediction project included:</a:t>
            </a:r>
          </a:p>
          <a:p>
            <a:pPr marL="342900" indent="-342900">
              <a:buFont typeface="+mj-lt"/>
              <a:buAutoNum type="arabicPeriod"/>
            </a:pPr>
            <a:r>
              <a:rPr lang="en-US" sz="1800" dirty="0"/>
              <a:t>Data Preparation: Successfully created a cleaned dataset with no missing values, ready for analysis and modeling.</a:t>
            </a:r>
          </a:p>
          <a:p>
            <a:pPr marL="342900" indent="-342900">
              <a:buFont typeface="+mj-lt"/>
              <a:buAutoNum type="arabicPeriod"/>
            </a:pPr>
            <a:r>
              <a:rPr lang="en-US" sz="1800" dirty="0"/>
              <a:t>Exploratory Data Analysis (EDA): Identified significant patterns and correlations between features (such as payload mass and launch site) and landing success, providing insights for feature selection.</a:t>
            </a:r>
          </a:p>
          <a:p>
            <a:pPr marL="342900" indent="-342900">
              <a:buFont typeface="+mj-lt"/>
              <a:buAutoNum type="arabicPeriod"/>
            </a:pPr>
            <a:r>
              <a:rPr lang="en-US" sz="1800" dirty="0"/>
              <a:t>Feature Engineering: Enhanced the dataset with additional features through one-hot encoding, improving the model's predictive capabilities.</a:t>
            </a:r>
          </a:p>
          <a:p>
            <a:pPr marL="342900" indent="-342900">
              <a:buFont typeface="+mj-lt"/>
              <a:buAutoNum type="arabicPeriod"/>
            </a:pPr>
            <a:r>
              <a:rPr lang="en-US" sz="1800" dirty="0"/>
              <a:t>Modeling Performance: Achieved high accuracy rates of approximately 94.44% for both Support Vector Machines (SVM) and K-Nearest Neighbors (KNN), indicating strong predictive performance.</a:t>
            </a:r>
          </a:p>
          <a:p>
            <a:pPr marL="342900" indent="-342900">
              <a:buFont typeface="+mj-lt"/>
              <a:buAutoNum type="arabicPeriod"/>
            </a:pPr>
            <a:r>
              <a:rPr lang="en-US" sz="1800" dirty="0"/>
              <a:t>Visualization Insights: Generated interactive visualizations that highlighted geographical patterns and success rates of launches, aiding in understanding the influence of launch site locations on landing outcomes.</a:t>
            </a:r>
          </a:p>
          <a:p>
            <a:pPr marL="0" indent="0">
              <a:buNone/>
            </a:pPr>
            <a:r>
              <a:rPr lang="en-US" sz="1800" dirty="0"/>
              <a:t>Overall, the project demonstrated effective methodologies leading to robust predictive models and valuable insights into Falcon 9 launch success factors.</a:t>
            </a:r>
            <a:endParaRPr lang="en-IN" sz="1800" dirty="0"/>
          </a:p>
        </p:txBody>
      </p:sp>
    </p:spTree>
    <p:extLst>
      <p:ext uri="{BB962C8B-B14F-4D97-AF65-F5344CB8AC3E}">
        <p14:creationId xmlns:p14="http://schemas.microsoft.com/office/powerpoint/2010/main" val="1550315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94E7F41-1BCD-2D40-C2C9-3B339F92D460}"/>
              </a:ext>
            </a:extLst>
          </p:cNvPr>
          <p:cNvPicPr>
            <a:picLocks noChangeAspect="1"/>
          </p:cNvPicPr>
          <p:nvPr/>
        </p:nvPicPr>
        <p:blipFill>
          <a:blip r:embed="rId3"/>
          <a:stretch>
            <a:fillRect/>
          </a:stretch>
        </p:blipFill>
        <p:spPr>
          <a:xfrm>
            <a:off x="2922820" y="2315802"/>
            <a:ext cx="6346359" cy="19474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2AC2FCC-0EB7-9F9F-8369-C397083E149F}"/>
              </a:ext>
            </a:extLst>
          </p:cNvPr>
          <p:cNvPicPr>
            <a:picLocks noChangeAspect="1"/>
          </p:cNvPicPr>
          <p:nvPr/>
        </p:nvPicPr>
        <p:blipFill>
          <a:blip r:embed="rId3"/>
          <a:stretch>
            <a:fillRect/>
          </a:stretch>
        </p:blipFill>
        <p:spPr>
          <a:xfrm>
            <a:off x="3742695" y="1604101"/>
            <a:ext cx="4706609" cy="4823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76C5436-099B-5957-6879-06F6C155BB7F}"/>
              </a:ext>
            </a:extLst>
          </p:cNvPr>
          <p:cNvPicPr>
            <a:picLocks noChangeAspect="1"/>
          </p:cNvPicPr>
          <p:nvPr/>
        </p:nvPicPr>
        <p:blipFill>
          <a:blip r:embed="rId3"/>
          <a:stretch>
            <a:fillRect/>
          </a:stretch>
        </p:blipFill>
        <p:spPr>
          <a:xfrm>
            <a:off x="3451808" y="1995748"/>
            <a:ext cx="5152005" cy="17483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D4E697C-4CA8-CFDA-AA15-B419C2E9397F}"/>
              </a:ext>
            </a:extLst>
          </p:cNvPr>
          <p:cNvPicPr>
            <a:picLocks noChangeAspect="1"/>
          </p:cNvPicPr>
          <p:nvPr/>
        </p:nvPicPr>
        <p:blipFill>
          <a:blip r:embed="rId3"/>
          <a:stretch>
            <a:fillRect/>
          </a:stretch>
        </p:blipFill>
        <p:spPr>
          <a:xfrm>
            <a:off x="3942607" y="1568828"/>
            <a:ext cx="3443845" cy="47505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8A0871D-C2FD-2E2F-B6DD-506628670C75}"/>
              </a:ext>
            </a:extLst>
          </p:cNvPr>
          <p:cNvPicPr>
            <a:picLocks noChangeAspect="1"/>
          </p:cNvPicPr>
          <p:nvPr/>
        </p:nvPicPr>
        <p:blipFill>
          <a:blip r:embed="rId3"/>
          <a:stretch>
            <a:fillRect/>
          </a:stretch>
        </p:blipFill>
        <p:spPr>
          <a:xfrm>
            <a:off x="1111248" y="2206007"/>
            <a:ext cx="9833125" cy="27012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7F1FAA0-825D-209C-8499-B8D207470A34}"/>
              </a:ext>
            </a:extLst>
          </p:cNvPr>
          <p:cNvPicPr>
            <a:picLocks noChangeAspect="1"/>
          </p:cNvPicPr>
          <p:nvPr/>
        </p:nvPicPr>
        <p:blipFill>
          <a:blip r:embed="rId3"/>
          <a:stretch>
            <a:fillRect/>
          </a:stretch>
        </p:blipFill>
        <p:spPr>
          <a:xfrm>
            <a:off x="1702672" y="1480510"/>
            <a:ext cx="8786656" cy="49467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DC66BE0C-F860-0548-B395-70E55D4F0B9E}"/>
              </a:ext>
            </a:extLst>
          </p:cNvPr>
          <p:cNvPicPr>
            <a:picLocks noChangeAspect="1"/>
          </p:cNvPicPr>
          <p:nvPr/>
        </p:nvPicPr>
        <p:blipFill>
          <a:blip r:embed="rId3"/>
          <a:stretch>
            <a:fillRect/>
          </a:stretch>
        </p:blipFill>
        <p:spPr>
          <a:xfrm>
            <a:off x="770011" y="1535286"/>
            <a:ext cx="10214664" cy="47840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Labelled Launch Outcomes</a:t>
            </a:r>
          </a:p>
        </p:txBody>
      </p:sp>
      <p:pic>
        <p:nvPicPr>
          <p:cNvPr id="4" name="Picture 3">
            <a:extLst>
              <a:ext uri="{FF2B5EF4-FFF2-40B4-BE49-F238E27FC236}">
                <a16:creationId xmlns:a16="http://schemas.microsoft.com/office/drawing/2014/main" id="{CF37E96A-841F-9B35-2D86-6AB22A260CCA}"/>
              </a:ext>
            </a:extLst>
          </p:cNvPr>
          <p:cNvPicPr>
            <a:picLocks noChangeAspect="1"/>
          </p:cNvPicPr>
          <p:nvPr/>
        </p:nvPicPr>
        <p:blipFill>
          <a:blip r:embed="rId3"/>
          <a:stretch>
            <a:fillRect/>
          </a:stretch>
        </p:blipFill>
        <p:spPr>
          <a:xfrm>
            <a:off x="1586439" y="1601598"/>
            <a:ext cx="8882743" cy="44239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Proximties</a:t>
            </a:r>
            <a:r>
              <a:rPr lang="en-US" dirty="0">
                <a:solidFill>
                  <a:srgbClr val="0B49CB"/>
                </a:solidFill>
                <a:latin typeface="Abadi"/>
              </a:rPr>
              <a:t> from launch sites</a:t>
            </a:r>
          </a:p>
        </p:txBody>
      </p:sp>
      <p:pic>
        <p:nvPicPr>
          <p:cNvPr id="4" name="Picture 3">
            <a:extLst>
              <a:ext uri="{FF2B5EF4-FFF2-40B4-BE49-F238E27FC236}">
                <a16:creationId xmlns:a16="http://schemas.microsoft.com/office/drawing/2014/main" id="{CF902C5D-E2E4-AB9C-56F4-B2D467AF787D}"/>
              </a:ext>
            </a:extLst>
          </p:cNvPr>
          <p:cNvPicPr>
            <a:picLocks noChangeAspect="1"/>
          </p:cNvPicPr>
          <p:nvPr/>
        </p:nvPicPr>
        <p:blipFill>
          <a:blip r:embed="rId3"/>
          <a:stretch>
            <a:fillRect/>
          </a:stretch>
        </p:blipFill>
        <p:spPr>
          <a:xfrm>
            <a:off x="1271832" y="1761592"/>
            <a:ext cx="9648335" cy="44945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10047"/>
            <a:ext cx="10399485" cy="4315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300" dirty="0">
                <a:solidFill>
                  <a:schemeClr val="accent3">
                    <a:lumMod val="25000"/>
                  </a:schemeClr>
                </a:solidFill>
                <a:latin typeface="Abadi" panose="020B0604020104020204" pitchFamily="34" charset="0"/>
              </a:rPr>
              <a:t>Project background and context</a:t>
            </a:r>
          </a:p>
          <a:p>
            <a:pPr marL="0" indent="0">
              <a:spcBef>
                <a:spcPts val="1400"/>
              </a:spcBef>
              <a:buNone/>
            </a:pPr>
            <a:endParaRPr lang="en-US" sz="3300" dirty="0">
              <a:solidFill>
                <a:schemeClr val="accent3">
                  <a:lumMod val="25000"/>
                </a:schemeClr>
              </a:solidFill>
              <a:latin typeface="Abadi" panose="020B0604020104020204" pitchFamily="34" charset="0"/>
            </a:endParaRPr>
          </a:p>
          <a:p>
            <a:pPr marL="0" indent="0">
              <a:spcBef>
                <a:spcPts val="1400"/>
              </a:spcBef>
              <a:buNone/>
            </a:pPr>
            <a:r>
              <a:rPr lang="en-US" sz="1800" b="0" i="0" dirty="0">
                <a:solidFill>
                  <a:schemeClr val="tx1"/>
                </a:solidFill>
                <a:effectLst/>
                <a:latin typeface="Segoe WPC"/>
              </a:rPr>
              <a:t>The SpaceX Falcon 9 rocket is a pivotal component of modern space exploration, known for its reusability and cost-effectiveness. SpaceX aims to reduce the cost of space travel, with Falcon 9 launches priced at approximately $62 million, significantly lower than competitors. A critical aspect of this cost-saving strategy is the successful landing and reuse of the rocket's first stage. Understanding the factors that influence landing success is essential for improving reliability and reducing operational costs.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869059"/>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7EBDF461-C48B-2AA8-B458-6BFEDD02FEE1}"/>
              </a:ext>
            </a:extLst>
          </p:cNvPr>
          <p:cNvPicPr>
            <a:picLocks noChangeAspect="1"/>
          </p:cNvPicPr>
          <p:nvPr/>
        </p:nvPicPr>
        <p:blipFill>
          <a:blip r:embed="rId3"/>
          <a:stretch>
            <a:fillRect/>
          </a:stretch>
        </p:blipFill>
        <p:spPr>
          <a:xfrm>
            <a:off x="450933" y="1473728"/>
            <a:ext cx="11341683" cy="35732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682331"/>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A32FBE7F-498D-1C24-8B6C-5571340FF5FE}"/>
              </a:ext>
            </a:extLst>
          </p:cNvPr>
          <p:cNvPicPr>
            <a:picLocks noChangeAspect="1"/>
          </p:cNvPicPr>
          <p:nvPr/>
        </p:nvPicPr>
        <p:blipFill>
          <a:blip r:embed="rId3"/>
          <a:stretch>
            <a:fillRect/>
          </a:stretch>
        </p:blipFill>
        <p:spPr>
          <a:xfrm>
            <a:off x="790482" y="1644133"/>
            <a:ext cx="10611036" cy="330490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9" y="4797806"/>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80E7431F-3B64-E022-58BB-626765FD40ED}"/>
              </a:ext>
            </a:extLst>
          </p:cNvPr>
          <p:cNvPicPr>
            <a:picLocks noChangeAspect="1"/>
          </p:cNvPicPr>
          <p:nvPr/>
        </p:nvPicPr>
        <p:blipFill>
          <a:blip r:embed="rId3"/>
          <a:stretch>
            <a:fillRect/>
          </a:stretch>
        </p:blipFill>
        <p:spPr>
          <a:xfrm>
            <a:off x="91766" y="1333128"/>
            <a:ext cx="12008467" cy="38088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EA2AA42-8B8D-888D-8945-3C6CE7DCC04C}"/>
              </a:ext>
            </a:extLst>
          </p:cNvPr>
          <p:cNvPicPr>
            <a:picLocks noChangeAspect="1"/>
          </p:cNvPicPr>
          <p:nvPr/>
        </p:nvPicPr>
        <p:blipFill>
          <a:blip r:embed="rId3"/>
          <a:stretch>
            <a:fillRect/>
          </a:stretch>
        </p:blipFill>
        <p:spPr>
          <a:xfrm>
            <a:off x="1306286" y="1330409"/>
            <a:ext cx="9310253" cy="53531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07038" cy="3811588"/>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shows excellent performance of the SVM model with:</a:t>
            </a:r>
          </a:p>
          <a:p>
            <a:pPr>
              <a:lnSpc>
                <a:spcPct val="100000"/>
              </a:lnSpc>
              <a:spcBef>
                <a:spcPts val="1400"/>
              </a:spcBef>
            </a:pPr>
            <a:r>
              <a:rPr lang="en-US" sz="1600" dirty="0">
                <a:solidFill>
                  <a:schemeClr val="accent3">
                    <a:lumMod val="25000"/>
                  </a:schemeClr>
                </a:solidFill>
                <a:latin typeface="Abadi" panose="020B0604020104020204" pitchFamily="34" charset="0"/>
              </a:rPr>
              <a:t>Accuracy: 94.4% (17/18 correct predictions)</a:t>
            </a:r>
          </a:p>
          <a:p>
            <a:pPr>
              <a:lnSpc>
                <a:spcPct val="100000"/>
              </a:lnSpc>
              <a:spcBef>
                <a:spcPts val="1400"/>
              </a:spcBef>
            </a:pPr>
            <a:r>
              <a:rPr lang="en-US" sz="1600" dirty="0">
                <a:solidFill>
                  <a:schemeClr val="accent3">
                    <a:lumMod val="25000"/>
                  </a:schemeClr>
                </a:solidFill>
                <a:latin typeface="Abadi" panose="020B0604020104020204" pitchFamily="34" charset="0"/>
              </a:rPr>
              <a:t>True Positives (12): Correctly predicted successful landings</a:t>
            </a:r>
          </a:p>
          <a:p>
            <a:pPr>
              <a:lnSpc>
                <a:spcPct val="100000"/>
              </a:lnSpc>
              <a:spcBef>
                <a:spcPts val="1400"/>
              </a:spcBef>
            </a:pPr>
            <a:r>
              <a:rPr lang="en-US" sz="1600" dirty="0">
                <a:solidFill>
                  <a:schemeClr val="accent3">
                    <a:lumMod val="25000"/>
                  </a:schemeClr>
                </a:solidFill>
                <a:latin typeface="Abadi" panose="020B0604020104020204" pitchFamily="34" charset="0"/>
              </a:rPr>
              <a:t>True Negatives (5): Correctly predicted landing failures</a:t>
            </a:r>
          </a:p>
          <a:p>
            <a:pPr>
              <a:lnSpc>
                <a:spcPct val="100000"/>
              </a:lnSpc>
              <a:spcBef>
                <a:spcPts val="1400"/>
              </a:spcBef>
            </a:pPr>
            <a:r>
              <a:rPr lang="en-US" sz="1600" dirty="0">
                <a:solidFill>
                  <a:schemeClr val="accent3">
                    <a:lumMod val="25000"/>
                  </a:schemeClr>
                </a:solidFill>
                <a:latin typeface="Abadi" panose="020B0604020104020204" pitchFamily="34" charset="0"/>
              </a:rPr>
              <a:t>False Positives (1): Only one case where the model predicted success but the landing failed</a:t>
            </a:r>
          </a:p>
          <a:p>
            <a:pPr>
              <a:lnSpc>
                <a:spcPct val="100000"/>
              </a:lnSpc>
              <a:spcBef>
                <a:spcPts val="1400"/>
              </a:spcBef>
            </a:pPr>
            <a:r>
              <a:rPr lang="en-US" sz="1600" dirty="0">
                <a:solidFill>
                  <a:schemeClr val="accent3">
                    <a:lumMod val="25000"/>
                  </a:schemeClr>
                </a:solidFill>
                <a:latin typeface="Abadi" panose="020B0604020104020204" pitchFamily="34" charset="0"/>
              </a:rPr>
              <a:t>False Negatives (0): No cases where the model predicted failure but the landing succeeded</a:t>
            </a:r>
          </a:p>
          <a:p>
            <a:pPr>
              <a:lnSpc>
                <a:spcPct val="100000"/>
              </a:lnSpc>
              <a:spcBef>
                <a:spcPts val="1400"/>
              </a:spcBef>
            </a:pPr>
            <a:r>
              <a:rPr lang="en-US" sz="1600" dirty="0">
                <a:solidFill>
                  <a:schemeClr val="accent3">
                    <a:lumMod val="25000"/>
                  </a:schemeClr>
                </a:solidFill>
                <a:latin typeface="Abadi" panose="020B0604020104020204" pitchFamily="34" charset="0"/>
              </a:rPr>
              <a:t>This indicates the model is highly reliable for predicting both successful and failed landings, with minimal misclassification.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0E8EEFB-2328-E207-E1E2-F6BE312AC988}"/>
              </a:ext>
            </a:extLst>
          </p:cNvPr>
          <p:cNvPicPr>
            <a:picLocks noChangeAspect="1"/>
          </p:cNvPicPr>
          <p:nvPr/>
        </p:nvPicPr>
        <p:blipFill>
          <a:blip r:embed="rId3"/>
          <a:stretch>
            <a:fillRect/>
          </a:stretch>
        </p:blipFill>
        <p:spPr>
          <a:xfrm>
            <a:off x="6645868" y="1473614"/>
            <a:ext cx="5119886" cy="46896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320342"/>
            <a:ext cx="10867807" cy="5282337"/>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Data Quality and Preparation: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initial data collection involved gathering information from multiple sources, including CSV files and APIs. Rigorous data wrangling ensured that the dataset was clean, complete, and suitable for analysis.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Key preprocessing steps included handling missing values, encoding categorical variables, and normalizing numerical features, which laid a solid foundation for subsequent analyses.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2. Exploratory Data Analysis (EDA):</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EDA revealed critical patterns and relationships within the data. Visualizations such as histograms, scatter plots, and bar charts highlighted the influence of factors like payload mass, launch site, and booster version on launch success.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analysis indicated that certain launch sites, particularly Cape Canaveral, exhibited higher success rates, emphasizing the importance of site selection in mission planning.</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 Predictive Modeling:</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A variety of classification models were evaluated, including Logistic Regression, Decision Trees, Support Vector Machines (SVM), and K-Nearest Neighbors (KNN).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logistic regression, decision trees and SVM modes emerged as the best performer, achieving an accuracy of 94%. These models demonstrated robustness and reliability, making it suitable for predicting launch success based on historical data.</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8F954-7E70-59C2-B49C-919260D203B3}"/>
              </a:ext>
            </a:extLst>
          </p:cNvPr>
          <p:cNvSpPr>
            <a:spLocks noGrp="1"/>
          </p:cNvSpPr>
          <p:nvPr>
            <p:ph idx="1"/>
          </p:nvPr>
        </p:nvSpPr>
        <p:spPr>
          <a:xfrm>
            <a:off x="581890" y="323603"/>
            <a:ext cx="11269683" cy="6210794"/>
          </a:xfrm>
        </p:spPr>
        <p:txBody>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 Model Evaluation and Improvement: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evaluation process included metrics such as accuracy, precision, recall, and F1-score, providing a comprehensive view of model performance.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Hyperparameter tuning further enhanced model performance, ensuring that the selected model was optimized for the best results.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5. Interactive Dashboards and Visualizations: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An interactive dashboard was developed using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allowing users to explore launch data dynamically. This tool facilitated user engagement and provided insights into launch performance through visual analytics.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Folium was utilized to create an interactive map, enhancing the geographical context of launch operations and success rates.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6. Insights and Recommendations: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analysis underscored the significance of payload mass and launch site as critical factors influencing launch success. Recommendations for future launches include careful consideration of these variables during mission planning.</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Continuous monitoring and updating of the predictive model with new data will enhance its accuracy and reliability over time.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Overall Impact: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project successfully demonstrated the application of data analysis and machine learning in the aerospace domain, providing valuable insights that can enhance the reliability and efficiency of SpaceX launches. The findings and tools developed through this analysis serve as a foundation for ongoing improvements in launch operations and decision-making processes.</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endParaRPr lang="en-IN" sz="1600" dirty="0"/>
          </a:p>
        </p:txBody>
      </p:sp>
    </p:spTree>
    <p:extLst>
      <p:ext uri="{BB962C8B-B14F-4D97-AF65-F5344CB8AC3E}">
        <p14:creationId xmlns:p14="http://schemas.microsoft.com/office/powerpoint/2010/main" val="4014519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D06F-4EE3-FAC7-4B04-FBDC710397C9}"/>
              </a:ext>
            </a:extLst>
          </p:cNvPr>
          <p:cNvSpPr>
            <a:spLocks noGrp="1"/>
          </p:cNvSpPr>
          <p:nvPr>
            <p:ph type="title"/>
          </p:nvPr>
        </p:nvSpPr>
        <p:spPr/>
        <p:txBody>
          <a:bodyPr/>
          <a:lstStyle/>
          <a:p>
            <a:pPr marL="342900" indent="-342900">
              <a:buFont typeface="Arial" panose="020B0604020202020204" pitchFamily="34" charset="0"/>
              <a:buChar char="•"/>
            </a:pPr>
            <a:r>
              <a:rPr lang="en-US" sz="2400" dirty="0">
                <a:solidFill>
                  <a:schemeClr val="accent3">
                    <a:lumMod val="25000"/>
                  </a:schemeClr>
                </a:solidFill>
                <a:latin typeface="Abadi" panose="020B0604020104020204" pitchFamily="34" charset="0"/>
              </a:rPr>
              <a:t>Problems you want to find answers</a:t>
            </a:r>
            <a:br>
              <a:rPr lang="en-US" sz="4400" dirty="0">
                <a:solidFill>
                  <a:schemeClr val="accent3">
                    <a:lumMod val="25000"/>
                  </a:schemeClr>
                </a:solidFill>
                <a:latin typeface="Abadi" panose="020B0604020104020204" pitchFamily="34" charset="0"/>
              </a:rPr>
            </a:br>
            <a:endParaRPr lang="en-IN" dirty="0"/>
          </a:p>
        </p:txBody>
      </p:sp>
      <p:sp>
        <p:nvSpPr>
          <p:cNvPr id="3" name="Content Placeholder 2">
            <a:extLst>
              <a:ext uri="{FF2B5EF4-FFF2-40B4-BE49-F238E27FC236}">
                <a16:creationId xmlns:a16="http://schemas.microsoft.com/office/drawing/2014/main" id="{191B246F-BABA-8108-9823-3CE1CBADDC69}"/>
              </a:ext>
            </a:extLst>
          </p:cNvPr>
          <p:cNvSpPr>
            <a:spLocks noGrp="1"/>
          </p:cNvSpPr>
          <p:nvPr>
            <p:ph idx="1"/>
          </p:nvPr>
        </p:nvSpPr>
        <p:spPr>
          <a:xfrm>
            <a:off x="838200" y="902525"/>
            <a:ext cx="10515600" cy="5688280"/>
          </a:xfrm>
        </p:spPr>
        <p:txBody>
          <a:bodyPr/>
          <a:lstStyle/>
          <a:p>
            <a:pPr marL="0" indent="0">
              <a:spcBef>
                <a:spcPts val="1400"/>
              </a:spcBef>
              <a:buNone/>
            </a:pPr>
            <a:r>
              <a:rPr lang="en-US" sz="1500" dirty="0">
                <a:solidFill>
                  <a:schemeClr val="accent3">
                    <a:lumMod val="25000"/>
                  </a:schemeClr>
                </a:solidFill>
                <a:latin typeface="Abadi" panose="020B0604020104020204" pitchFamily="34" charset="0"/>
              </a:rPr>
              <a:t>1. What Factors Influence Landing Success?</a:t>
            </a:r>
          </a:p>
          <a:p>
            <a:pPr marL="0" indent="0">
              <a:spcBef>
                <a:spcPts val="1400"/>
              </a:spcBef>
              <a:buNone/>
            </a:pPr>
            <a:r>
              <a:rPr lang="en-US" sz="1500" dirty="0">
                <a:solidFill>
                  <a:schemeClr val="accent3">
                    <a:lumMod val="25000"/>
                  </a:schemeClr>
                </a:solidFill>
                <a:latin typeface="Abadi" panose="020B0604020104020204" pitchFamily="34" charset="0"/>
              </a:rPr>
              <a:t>Identify which variables (e.g., payload mass, launch site, booster version) have the most significant impact on the success or failure of the Falcon 9 first stage landing.</a:t>
            </a:r>
          </a:p>
          <a:p>
            <a:pPr marL="0" indent="0">
              <a:spcBef>
                <a:spcPts val="1400"/>
              </a:spcBef>
              <a:buNone/>
            </a:pPr>
            <a:r>
              <a:rPr lang="en-US" sz="1500" dirty="0">
                <a:solidFill>
                  <a:schemeClr val="accent3">
                    <a:lumMod val="25000"/>
                  </a:schemeClr>
                </a:solidFill>
                <a:latin typeface="Abadi" panose="020B0604020104020204" pitchFamily="34" charset="0"/>
              </a:rPr>
              <a:t>2. How Can We Predict Landing Outcomes?</a:t>
            </a:r>
          </a:p>
          <a:p>
            <a:pPr marL="0" indent="0">
              <a:spcBef>
                <a:spcPts val="1400"/>
              </a:spcBef>
              <a:buNone/>
            </a:pPr>
            <a:r>
              <a:rPr lang="en-US" sz="1500" dirty="0">
                <a:solidFill>
                  <a:schemeClr val="accent3">
                    <a:lumMod val="25000"/>
                  </a:schemeClr>
                </a:solidFill>
                <a:latin typeface="Abadi" panose="020B0604020104020204" pitchFamily="34" charset="0"/>
              </a:rPr>
              <a:t>Develop a predictive model that accurately forecasts whether the Falcon 9 first stage will land successfully based on historical data.</a:t>
            </a:r>
          </a:p>
          <a:p>
            <a:pPr marL="0" indent="0">
              <a:spcBef>
                <a:spcPts val="1400"/>
              </a:spcBef>
              <a:buNone/>
            </a:pPr>
            <a:r>
              <a:rPr lang="en-US" sz="1500" dirty="0">
                <a:solidFill>
                  <a:schemeClr val="accent3">
                    <a:lumMod val="25000"/>
                  </a:schemeClr>
                </a:solidFill>
                <a:latin typeface="Abadi" panose="020B0604020104020204" pitchFamily="34" charset="0"/>
              </a:rPr>
              <a:t>3. What Patterns Exist in Launch Data?</a:t>
            </a:r>
          </a:p>
          <a:p>
            <a:pPr marL="0" indent="0">
              <a:spcBef>
                <a:spcPts val="1400"/>
              </a:spcBef>
              <a:buNone/>
            </a:pPr>
            <a:r>
              <a:rPr lang="en-US" sz="1500" dirty="0">
                <a:solidFill>
                  <a:schemeClr val="accent3">
                    <a:lumMod val="25000"/>
                  </a:schemeClr>
                </a:solidFill>
                <a:latin typeface="Abadi" panose="020B0604020104020204" pitchFamily="34" charset="0"/>
              </a:rPr>
              <a:t>Analyze historical launch data to uncover trends and patterns related to successful and unsuccessful landings, including geographical influences and mission parameters.</a:t>
            </a:r>
          </a:p>
          <a:p>
            <a:pPr marL="0" indent="0">
              <a:spcBef>
                <a:spcPts val="1400"/>
              </a:spcBef>
              <a:buNone/>
            </a:pPr>
            <a:r>
              <a:rPr lang="en-US" sz="1500" dirty="0">
                <a:solidFill>
                  <a:schemeClr val="accent3">
                    <a:lumMod val="25000"/>
                  </a:schemeClr>
                </a:solidFill>
                <a:latin typeface="Abadi" panose="020B0604020104020204" pitchFamily="34" charset="0"/>
              </a:rPr>
              <a:t>How Do Launch Site Locations Affect Success Rates?</a:t>
            </a:r>
          </a:p>
          <a:p>
            <a:pPr marL="0" indent="0">
              <a:spcBef>
                <a:spcPts val="1400"/>
              </a:spcBef>
              <a:buNone/>
            </a:pPr>
            <a:r>
              <a:rPr lang="en-US" sz="1500" dirty="0">
                <a:solidFill>
                  <a:schemeClr val="accent3">
                    <a:lumMod val="25000"/>
                  </a:schemeClr>
                </a:solidFill>
                <a:latin typeface="Abadi" panose="020B0604020104020204" pitchFamily="34" charset="0"/>
              </a:rPr>
              <a:t>Investigate the relationship between the geographical location of launch sites and the success rates of landings, determining if certain locations yield better outcomes.</a:t>
            </a:r>
          </a:p>
          <a:p>
            <a:pPr marL="0" indent="0">
              <a:spcBef>
                <a:spcPts val="1400"/>
              </a:spcBef>
              <a:buNone/>
            </a:pPr>
            <a:r>
              <a:rPr lang="en-US" sz="1500" dirty="0">
                <a:solidFill>
                  <a:schemeClr val="accent3">
                    <a:lumMod val="25000"/>
                  </a:schemeClr>
                </a:solidFill>
                <a:latin typeface="Abadi" panose="020B0604020104020204" pitchFamily="34" charset="0"/>
              </a:rPr>
              <a:t>5. What Improvements Can Be Made to Increase Success Rates?</a:t>
            </a:r>
          </a:p>
          <a:p>
            <a:pPr marL="0" indent="0">
              <a:spcBef>
                <a:spcPts val="1400"/>
              </a:spcBef>
              <a:buNone/>
            </a:pPr>
            <a:r>
              <a:rPr lang="en-US" sz="1500" dirty="0">
                <a:solidFill>
                  <a:schemeClr val="accent3">
                    <a:lumMod val="25000"/>
                  </a:schemeClr>
                </a:solidFill>
                <a:latin typeface="Abadi" panose="020B0604020104020204" pitchFamily="34" charset="0"/>
              </a:rPr>
              <a:t>Based on the analysis, suggest potential improvements or strategies that SpaceX could implement to enhance the success rates of Falcon 9 first stage landings.</a:t>
            </a:r>
          </a:p>
          <a:p>
            <a:pPr marL="0" indent="0">
              <a:spcBef>
                <a:spcPts val="1400"/>
              </a:spcBef>
              <a:buNone/>
            </a:pPr>
            <a:r>
              <a:rPr lang="en-US" sz="1500" dirty="0">
                <a:solidFill>
                  <a:schemeClr val="accent3">
                    <a:lumMod val="25000"/>
                  </a:schemeClr>
                </a:solidFill>
                <a:latin typeface="Abadi" panose="020B0604020104020204" pitchFamily="34" charset="0"/>
              </a:rPr>
              <a:t>By addressing these questions, the project aims to provide valuable insights that can contribute to the optimization of Falcon 9 operations and the broader goals of space exploration.</a:t>
            </a:r>
          </a:p>
          <a:p>
            <a:endParaRPr lang="en-IN" sz="1500" dirty="0"/>
          </a:p>
        </p:txBody>
      </p:sp>
    </p:spTree>
    <p:extLst>
      <p:ext uri="{BB962C8B-B14F-4D97-AF65-F5344CB8AC3E}">
        <p14:creationId xmlns:p14="http://schemas.microsoft.com/office/powerpoint/2010/main" val="2750513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267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200" b="1" dirty="0">
                <a:solidFill>
                  <a:schemeClr val="accent3">
                    <a:lumMod val="25000"/>
                  </a:schemeClr>
                </a:solidFill>
                <a:latin typeface="Abadi"/>
              </a:rPr>
              <a:t>Data Sources:</a:t>
            </a:r>
          </a:p>
          <a:p>
            <a:pPr marL="0" indent="0">
              <a:lnSpc>
                <a:spcPct val="120000"/>
              </a:lnSpc>
              <a:spcBef>
                <a:spcPts val="1400"/>
              </a:spcBef>
              <a:buNone/>
            </a:pPr>
            <a:r>
              <a:rPr lang="en-US" sz="7200" dirty="0">
                <a:solidFill>
                  <a:schemeClr val="accent3">
                    <a:lumMod val="25000"/>
                  </a:schemeClr>
                </a:solidFill>
                <a:latin typeface="Abadi"/>
              </a:rPr>
              <a:t>CSV Files: Data was collected from two primary CSV files:</a:t>
            </a:r>
          </a:p>
          <a:p>
            <a:pPr marL="0" indent="0">
              <a:lnSpc>
                <a:spcPct val="120000"/>
              </a:lnSpc>
              <a:spcBef>
                <a:spcPts val="1400"/>
              </a:spcBef>
              <a:buNone/>
            </a:pPr>
            <a:r>
              <a:rPr lang="en-US" sz="7200" dirty="0">
                <a:solidFill>
                  <a:schemeClr val="accent3">
                    <a:lumMod val="25000"/>
                  </a:schemeClr>
                </a:solidFill>
                <a:latin typeface="Abadi"/>
              </a:rPr>
              <a:t>spacex_launch_dash.csv: Contains essential launch details, including flight number, launch site, payload mass, and landing outcomes.</a:t>
            </a:r>
          </a:p>
          <a:p>
            <a:pPr marL="0" indent="0">
              <a:lnSpc>
                <a:spcPct val="120000"/>
              </a:lnSpc>
              <a:spcBef>
                <a:spcPts val="1400"/>
              </a:spcBef>
              <a:buNone/>
            </a:pPr>
            <a:r>
              <a:rPr lang="en-US" sz="7200" dirty="0">
                <a:solidFill>
                  <a:schemeClr val="accent3">
                    <a:lumMod val="25000"/>
                  </a:schemeClr>
                </a:solidFill>
                <a:latin typeface="Abadi"/>
              </a:rPr>
              <a:t>dataset_part_2.csv: Provides detailed records of each flight, including booster version, payload mass, orbit, launch site, and landing success.</a:t>
            </a:r>
          </a:p>
          <a:p>
            <a:pPr marL="0" indent="0">
              <a:lnSpc>
                <a:spcPct val="120000"/>
              </a:lnSpc>
              <a:spcBef>
                <a:spcPts val="1400"/>
              </a:spcBef>
              <a:buNone/>
            </a:pPr>
            <a:r>
              <a:rPr lang="en-US" sz="7200" dirty="0">
                <a:solidFill>
                  <a:schemeClr val="accent3">
                    <a:lumMod val="25000"/>
                  </a:schemeClr>
                </a:solidFill>
                <a:latin typeface="Abadi"/>
              </a:rPr>
              <a:t>APIs: Additional data was gathered from the SpaceX API, which provides real-time and historical launch data.</a:t>
            </a:r>
          </a:p>
          <a:p>
            <a:pPr marL="0" indent="0">
              <a:lnSpc>
                <a:spcPct val="120000"/>
              </a:lnSpc>
              <a:spcBef>
                <a:spcPts val="1400"/>
              </a:spcBef>
              <a:buNone/>
            </a:pPr>
            <a:r>
              <a:rPr lang="en-US" sz="7200" b="1" dirty="0">
                <a:solidFill>
                  <a:schemeClr val="accent3">
                    <a:lumMod val="25000"/>
                  </a:schemeClr>
                </a:solidFill>
                <a:latin typeface="Abadi"/>
              </a:rPr>
              <a:t>Data Import:</a:t>
            </a:r>
          </a:p>
          <a:p>
            <a:pPr marL="0" indent="0">
              <a:lnSpc>
                <a:spcPct val="120000"/>
              </a:lnSpc>
              <a:spcBef>
                <a:spcPts val="1400"/>
              </a:spcBef>
              <a:buNone/>
            </a:pPr>
            <a:r>
              <a:rPr lang="en-US" sz="7200" dirty="0">
                <a:solidFill>
                  <a:schemeClr val="accent3">
                    <a:lumMod val="25000"/>
                  </a:schemeClr>
                </a:solidFill>
                <a:latin typeface="Abadi"/>
              </a:rPr>
              <a:t>The data was imported into a Pandas </a:t>
            </a:r>
            <a:r>
              <a:rPr lang="en-US" sz="7200" dirty="0" err="1">
                <a:solidFill>
                  <a:schemeClr val="accent3">
                    <a:lumMod val="25000"/>
                  </a:schemeClr>
                </a:solidFill>
                <a:latin typeface="Abadi"/>
              </a:rPr>
              <a:t>DataFrame</a:t>
            </a:r>
            <a:r>
              <a:rPr lang="en-US" sz="7200" dirty="0">
                <a:solidFill>
                  <a:schemeClr val="accent3">
                    <a:lumMod val="25000"/>
                  </a:schemeClr>
                </a:solidFill>
                <a:latin typeface="Abadi"/>
              </a:rPr>
              <a:t> using the </a:t>
            </a:r>
            <a:r>
              <a:rPr lang="en-US" sz="7200" dirty="0" err="1">
                <a:solidFill>
                  <a:schemeClr val="accent3">
                    <a:lumMod val="25000"/>
                  </a:schemeClr>
                </a:solidFill>
                <a:latin typeface="Abadi"/>
              </a:rPr>
              <a:t>pd.read_csv</a:t>
            </a:r>
            <a:r>
              <a:rPr lang="en-US" sz="7200" dirty="0">
                <a:solidFill>
                  <a:schemeClr val="accent3">
                    <a:lumMod val="25000"/>
                  </a:schemeClr>
                </a:solidFill>
                <a:latin typeface="Abadi"/>
              </a:rPr>
              <a:t>() function, allowing for easy manipulation and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7CECCE-5993-FE95-3A4B-E0CB035534BD}"/>
              </a:ext>
            </a:extLst>
          </p:cNvPr>
          <p:cNvSpPr>
            <a:spLocks noGrp="1"/>
          </p:cNvSpPr>
          <p:nvPr>
            <p:ph idx="1"/>
          </p:nvPr>
        </p:nvSpPr>
        <p:spPr>
          <a:xfrm>
            <a:off x="838199" y="341209"/>
            <a:ext cx="10680865" cy="5905212"/>
          </a:xfrm>
        </p:spPr>
        <p:txBody>
          <a:bodyPr/>
          <a:lstStyle/>
          <a:p>
            <a:pPr>
              <a:lnSpc>
                <a:spcPct val="120000"/>
              </a:lnSpc>
              <a:spcBef>
                <a:spcPts val="1400"/>
              </a:spcBef>
            </a:pPr>
            <a:r>
              <a:rPr lang="en-US" sz="1800" b="1" dirty="0">
                <a:solidFill>
                  <a:schemeClr val="accent3">
                    <a:lumMod val="25000"/>
                  </a:schemeClr>
                </a:solidFill>
                <a:latin typeface="Abadi"/>
              </a:rPr>
              <a:t>Perform data wrangling</a:t>
            </a:r>
          </a:p>
          <a:p>
            <a:pPr marL="0" indent="0">
              <a:lnSpc>
                <a:spcPct val="120000"/>
              </a:lnSpc>
              <a:spcBef>
                <a:spcPts val="1400"/>
              </a:spcBef>
              <a:buNone/>
            </a:pPr>
            <a:r>
              <a:rPr lang="en-US" sz="1800" dirty="0">
                <a:solidFill>
                  <a:schemeClr val="accent3">
                    <a:lumMod val="25000"/>
                  </a:schemeClr>
                </a:solidFill>
                <a:latin typeface="Abadi"/>
              </a:rPr>
              <a:t>1. Data Cleaning:</a:t>
            </a:r>
          </a:p>
          <a:p>
            <a:pPr marL="0" indent="0">
              <a:lnSpc>
                <a:spcPct val="120000"/>
              </a:lnSpc>
              <a:spcBef>
                <a:spcPts val="1400"/>
              </a:spcBef>
              <a:buNone/>
            </a:pPr>
            <a:r>
              <a:rPr lang="en-US" sz="1800" dirty="0">
                <a:solidFill>
                  <a:schemeClr val="accent3">
                    <a:lumMod val="25000"/>
                  </a:schemeClr>
                </a:solidFill>
                <a:latin typeface="Abadi"/>
              </a:rPr>
              <a:t>Handling Missing Values: Checked for and addressed any missing values in critical columns, either by filling them with appropriate values or removing the affected records.</a:t>
            </a:r>
          </a:p>
          <a:p>
            <a:pPr marL="0" indent="0">
              <a:lnSpc>
                <a:spcPct val="120000"/>
              </a:lnSpc>
              <a:spcBef>
                <a:spcPts val="1400"/>
              </a:spcBef>
              <a:buNone/>
            </a:pPr>
            <a:r>
              <a:rPr lang="en-US" sz="1800" dirty="0">
                <a:solidFill>
                  <a:schemeClr val="accent3">
                    <a:lumMod val="25000"/>
                  </a:schemeClr>
                </a:solidFill>
                <a:latin typeface="Abadi"/>
              </a:rPr>
              <a:t>Data Type Conversion: Ensured that all columns had the correct data types (e.g., converting date columns to datetime format, categorical variables to category type).</a:t>
            </a:r>
          </a:p>
          <a:p>
            <a:pPr marL="0" indent="0">
              <a:lnSpc>
                <a:spcPct val="120000"/>
              </a:lnSpc>
              <a:spcBef>
                <a:spcPts val="1400"/>
              </a:spcBef>
              <a:buNone/>
            </a:pPr>
            <a:r>
              <a:rPr lang="en-US" sz="1800" dirty="0">
                <a:solidFill>
                  <a:schemeClr val="accent3">
                    <a:lumMod val="25000"/>
                  </a:schemeClr>
                </a:solidFill>
                <a:latin typeface="Abadi"/>
              </a:rPr>
              <a:t>2. Feature Engineering:</a:t>
            </a:r>
          </a:p>
          <a:p>
            <a:pPr marL="0" indent="0">
              <a:lnSpc>
                <a:spcPct val="120000"/>
              </a:lnSpc>
              <a:spcBef>
                <a:spcPts val="1400"/>
              </a:spcBef>
              <a:buNone/>
            </a:pPr>
            <a:r>
              <a:rPr lang="en-US" sz="1800" dirty="0">
                <a:solidFill>
                  <a:schemeClr val="accent3">
                    <a:lumMod val="25000"/>
                  </a:schemeClr>
                </a:solidFill>
                <a:latin typeface="Abadi"/>
              </a:rPr>
              <a:t>Created new features based on existing data, such as:</a:t>
            </a:r>
          </a:p>
          <a:p>
            <a:pPr marL="0" indent="0">
              <a:lnSpc>
                <a:spcPct val="120000"/>
              </a:lnSpc>
              <a:spcBef>
                <a:spcPts val="1400"/>
              </a:spcBef>
              <a:buNone/>
            </a:pPr>
            <a:r>
              <a:rPr lang="en-US" sz="1800" dirty="0">
                <a:solidFill>
                  <a:schemeClr val="accent3">
                    <a:lumMod val="25000"/>
                  </a:schemeClr>
                </a:solidFill>
                <a:latin typeface="Abadi"/>
              </a:rPr>
              <a:t>One-hot encoding for categorical variables (e.g., Launch Site, Booster Version).</a:t>
            </a:r>
          </a:p>
          <a:p>
            <a:pPr marL="0" indent="0">
              <a:lnSpc>
                <a:spcPct val="120000"/>
              </a:lnSpc>
              <a:spcBef>
                <a:spcPts val="1400"/>
              </a:spcBef>
              <a:buNone/>
            </a:pPr>
            <a:r>
              <a:rPr lang="en-US" sz="1800" dirty="0">
                <a:solidFill>
                  <a:schemeClr val="accent3">
                    <a:lumMod val="25000"/>
                  </a:schemeClr>
                </a:solidFill>
                <a:latin typeface="Abadi"/>
              </a:rPr>
              <a:t>Derived features like success rates based on historical data.</a:t>
            </a:r>
          </a:p>
          <a:p>
            <a:pPr marL="0" indent="0">
              <a:buNone/>
            </a:pPr>
            <a:endParaRPr lang="en-IN" sz="1400" dirty="0"/>
          </a:p>
        </p:txBody>
      </p:sp>
    </p:spTree>
    <p:extLst>
      <p:ext uri="{BB962C8B-B14F-4D97-AF65-F5344CB8AC3E}">
        <p14:creationId xmlns:p14="http://schemas.microsoft.com/office/powerpoint/2010/main" val="29332088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525"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9D71C91-C252-456A-8F2C-BA350FDACDF6}">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EA5AE69-D06E-48A6-844B-E51CB1B330BA}">
  <we:reference id="wa200005566" version="3.0.0.2" store="en-IN"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483</TotalTime>
  <Words>4427</Words>
  <Application>Microsoft Office PowerPoint</Application>
  <PresentationFormat>Widescreen</PresentationFormat>
  <Paragraphs>437</Paragraphs>
  <Slides>60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Abadi</vt:lpstr>
      <vt:lpstr>Aptos Black</vt:lpstr>
      <vt:lpstr>Arial</vt:lpstr>
      <vt:lpstr>Calibri</vt:lpstr>
      <vt:lpstr>IBM Plex Mono SemiBold</vt:lpstr>
      <vt:lpstr>Segoe WPC</vt:lpstr>
      <vt:lpstr>Custom Design</vt:lpstr>
      <vt:lpstr>PowerPoint Presentation</vt:lpstr>
      <vt:lpstr>PowerPoint Presentation</vt:lpstr>
      <vt:lpstr>PowerPoint Presentation</vt:lpstr>
      <vt:lpstr>Summary of all results </vt:lpstr>
      <vt:lpstr>PowerPoint Presentation</vt:lpstr>
      <vt:lpstr>Problems you want to find answers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a83211</cp:lastModifiedBy>
  <cp:revision>223</cp:revision>
  <dcterms:created xsi:type="dcterms:W3CDTF">2021-04-29T18:58:34Z</dcterms:created>
  <dcterms:modified xsi:type="dcterms:W3CDTF">2025-02-05T18:55:26Z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